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82" r:id="rId6"/>
    <p:sldId id="285" r:id="rId7"/>
    <p:sldId id="284" r:id="rId8"/>
    <p:sldId id="283" r:id="rId9"/>
    <p:sldId id="265" r:id="rId10"/>
    <p:sldId id="267" r:id="rId11"/>
    <p:sldId id="266" r:id="rId12"/>
    <p:sldId id="268" r:id="rId13"/>
    <p:sldId id="269" r:id="rId14"/>
    <p:sldId id="270" r:id="rId15"/>
    <p:sldId id="271" r:id="rId16"/>
    <p:sldId id="272" r:id="rId17"/>
    <p:sldId id="273" r:id="rId18"/>
    <p:sldId id="275" r:id="rId19"/>
    <p:sldId id="276" r:id="rId20"/>
    <p:sldId id="286" r:id="rId21"/>
    <p:sldId id="287" r:id="rId22"/>
    <p:sldId id="277" r:id="rId23"/>
    <p:sldId id="288" r:id="rId24"/>
    <p:sldId id="289" r:id="rId25"/>
    <p:sldId id="278" r:id="rId26"/>
    <p:sldId id="301" r:id="rId27"/>
    <p:sldId id="292" r:id="rId28"/>
    <p:sldId id="279" r:id="rId29"/>
    <p:sldId id="296" r:id="rId30"/>
    <p:sldId id="295" r:id="rId31"/>
    <p:sldId id="260" r:id="rId32"/>
    <p:sldId id="261" r:id="rId33"/>
    <p:sldId id="262" r:id="rId34"/>
    <p:sldId id="33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4EB2F2-6B4F-5BAF-475A-D26DE813FB94}" v="32" dt="2021-04-01T10:41:40.3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607"/>
  </p:normalViewPr>
  <p:slideViewPr>
    <p:cSldViewPr snapToGrid="0" snapToObjects="1" showGuides="1">
      <p:cViewPr varScale="1">
        <p:scale>
          <a:sx n="63" d="100"/>
          <a:sy n="63" d="100"/>
        </p:scale>
        <p:origin x="596"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4FF79-F9AF-2345-B35C-D1E6944368E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407AE50-86FC-C04F-88E8-22F17E3762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B416423-CE21-F446-99B3-C21B6AEBFF83}"/>
              </a:ext>
            </a:extLst>
          </p:cNvPr>
          <p:cNvSpPr>
            <a:spLocks noGrp="1"/>
          </p:cNvSpPr>
          <p:nvPr>
            <p:ph type="dt" sz="half" idx="10"/>
          </p:nvPr>
        </p:nvSpPr>
        <p:spPr/>
        <p:txBody>
          <a:bodyPr/>
          <a:lstStyle/>
          <a:p>
            <a:fld id="{CD3A91C6-CD70-B641-B552-922FBA938FF3}" type="datetimeFigureOut">
              <a:rPr lang="en-US" smtClean="0"/>
              <a:t>4/14/2021</a:t>
            </a:fld>
            <a:endParaRPr lang="en-US"/>
          </a:p>
        </p:txBody>
      </p:sp>
      <p:sp>
        <p:nvSpPr>
          <p:cNvPr id="5" name="Footer Placeholder 4">
            <a:extLst>
              <a:ext uri="{FF2B5EF4-FFF2-40B4-BE49-F238E27FC236}">
                <a16:creationId xmlns:a16="http://schemas.microsoft.com/office/drawing/2014/main" id="{BACF4CC1-4D7D-0946-922B-2CDC54B54C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64C53A-AB6D-7843-9EDA-E09BF30ACB5C}"/>
              </a:ext>
            </a:extLst>
          </p:cNvPr>
          <p:cNvSpPr>
            <a:spLocks noGrp="1"/>
          </p:cNvSpPr>
          <p:nvPr>
            <p:ph type="sldNum" sz="quarter" idx="12"/>
          </p:nvPr>
        </p:nvSpPr>
        <p:spPr/>
        <p:txBody>
          <a:bodyPr/>
          <a:lstStyle/>
          <a:p>
            <a:fld id="{6D06FA58-AF9A-B34A-9378-95F7724FE071}" type="slidenum">
              <a:rPr lang="en-US" smtClean="0"/>
              <a:t>‹#›</a:t>
            </a:fld>
            <a:endParaRPr lang="en-US"/>
          </a:p>
        </p:txBody>
      </p:sp>
    </p:spTree>
    <p:extLst>
      <p:ext uri="{BB962C8B-B14F-4D97-AF65-F5344CB8AC3E}">
        <p14:creationId xmlns:p14="http://schemas.microsoft.com/office/powerpoint/2010/main" val="847970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47CEC-4091-474E-B9A1-4984A59E880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70F0C65-CA5F-5148-9F29-CD1CF0C708B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EFE7F29-C519-F840-96FE-6567396CFE71}"/>
              </a:ext>
            </a:extLst>
          </p:cNvPr>
          <p:cNvSpPr>
            <a:spLocks noGrp="1"/>
          </p:cNvSpPr>
          <p:nvPr>
            <p:ph type="dt" sz="half" idx="10"/>
          </p:nvPr>
        </p:nvSpPr>
        <p:spPr/>
        <p:txBody>
          <a:bodyPr/>
          <a:lstStyle/>
          <a:p>
            <a:fld id="{CD3A91C6-CD70-B641-B552-922FBA938FF3}" type="datetimeFigureOut">
              <a:rPr lang="en-US" smtClean="0"/>
              <a:t>4/14/2021</a:t>
            </a:fld>
            <a:endParaRPr lang="en-US"/>
          </a:p>
        </p:txBody>
      </p:sp>
      <p:sp>
        <p:nvSpPr>
          <p:cNvPr id="5" name="Footer Placeholder 4">
            <a:extLst>
              <a:ext uri="{FF2B5EF4-FFF2-40B4-BE49-F238E27FC236}">
                <a16:creationId xmlns:a16="http://schemas.microsoft.com/office/drawing/2014/main" id="{3F170F75-85C5-5747-B300-E85F4C79E0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E86AFB-D23B-DA41-A6A3-AD38314BB6D1}"/>
              </a:ext>
            </a:extLst>
          </p:cNvPr>
          <p:cNvSpPr>
            <a:spLocks noGrp="1"/>
          </p:cNvSpPr>
          <p:nvPr>
            <p:ph type="sldNum" sz="quarter" idx="12"/>
          </p:nvPr>
        </p:nvSpPr>
        <p:spPr/>
        <p:txBody>
          <a:bodyPr/>
          <a:lstStyle/>
          <a:p>
            <a:fld id="{6D06FA58-AF9A-B34A-9378-95F7724FE071}" type="slidenum">
              <a:rPr lang="en-US" smtClean="0"/>
              <a:t>‹#›</a:t>
            </a:fld>
            <a:endParaRPr lang="en-US"/>
          </a:p>
        </p:txBody>
      </p:sp>
    </p:spTree>
    <p:extLst>
      <p:ext uri="{BB962C8B-B14F-4D97-AF65-F5344CB8AC3E}">
        <p14:creationId xmlns:p14="http://schemas.microsoft.com/office/powerpoint/2010/main" val="3318343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6F8173-FA82-CA49-87A5-7A62E659E86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BF28EAD-B33D-C740-998C-98F00994662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4B804A8-3C41-B043-B0EC-033C2D63B591}"/>
              </a:ext>
            </a:extLst>
          </p:cNvPr>
          <p:cNvSpPr>
            <a:spLocks noGrp="1"/>
          </p:cNvSpPr>
          <p:nvPr>
            <p:ph type="dt" sz="half" idx="10"/>
          </p:nvPr>
        </p:nvSpPr>
        <p:spPr/>
        <p:txBody>
          <a:bodyPr/>
          <a:lstStyle/>
          <a:p>
            <a:fld id="{CD3A91C6-CD70-B641-B552-922FBA938FF3}" type="datetimeFigureOut">
              <a:rPr lang="en-US" smtClean="0"/>
              <a:t>4/14/2021</a:t>
            </a:fld>
            <a:endParaRPr lang="en-US"/>
          </a:p>
        </p:txBody>
      </p:sp>
      <p:sp>
        <p:nvSpPr>
          <p:cNvPr id="5" name="Footer Placeholder 4">
            <a:extLst>
              <a:ext uri="{FF2B5EF4-FFF2-40B4-BE49-F238E27FC236}">
                <a16:creationId xmlns:a16="http://schemas.microsoft.com/office/drawing/2014/main" id="{B8007BE9-5E76-D246-A350-B8B9528A77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B44EA4-F0FE-8641-B157-0995020DEDF1}"/>
              </a:ext>
            </a:extLst>
          </p:cNvPr>
          <p:cNvSpPr>
            <a:spLocks noGrp="1"/>
          </p:cNvSpPr>
          <p:nvPr>
            <p:ph type="sldNum" sz="quarter" idx="12"/>
          </p:nvPr>
        </p:nvSpPr>
        <p:spPr/>
        <p:txBody>
          <a:bodyPr/>
          <a:lstStyle/>
          <a:p>
            <a:fld id="{6D06FA58-AF9A-B34A-9378-95F7724FE071}" type="slidenum">
              <a:rPr lang="en-US" smtClean="0"/>
              <a:t>‹#›</a:t>
            </a:fld>
            <a:endParaRPr lang="en-US"/>
          </a:p>
        </p:txBody>
      </p:sp>
    </p:spTree>
    <p:extLst>
      <p:ext uri="{BB962C8B-B14F-4D97-AF65-F5344CB8AC3E}">
        <p14:creationId xmlns:p14="http://schemas.microsoft.com/office/powerpoint/2010/main" val="2152507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DEC43-CB83-C842-A4E7-FDA9870758D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21B5B73-9463-CE4F-810F-935CF24EC6B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500FE73-6F5C-F44C-B312-2D9055CE6BF2}"/>
              </a:ext>
            </a:extLst>
          </p:cNvPr>
          <p:cNvSpPr>
            <a:spLocks noGrp="1"/>
          </p:cNvSpPr>
          <p:nvPr>
            <p:ph type="dt" sz="half" idx="10"/>
          </p:nvPr>
        </p:nvSpPr>
        <p:spPr/>
        <p:txBody>
          <a:bodyPr/>
          <a:lstStyle/>
          <a:p>
            <a:fld id="{CD3A91C6-CD70-B641-B552-922FBA938FF3}" type="datetimeFigureOut">
              <a:rPr lang="en-US" smtClean="0"/>
              <a:t>4/14/2021</a:t>
            </a:fld>
            <a:endParaRPr lang="en-US"/>
          </a:p>
        </p:txBody>
      </p:sp>
      <p:sp>
        <p:nvSpPr>
          <p:cNvPr id="5" name="Footer Placeholder 4">
            <a:extLst>
              <a:ext uri="{FF2B5EF4-FFF2-40B4-BE49-F238E27FC236}">
                <a16:creationId xmlns:a16="http://schemas.microsoft.com/office/drawing/2014/main" id="{CBC75259-CACA-C544-82FA-20AE1E728C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6496D1-E3C7-DE44-A031-D1B3C0022843}"/>
              </a:ext>
            </a:extLst>
          </p:cNvPr>
          <p:cNvSpPr>
            <a:spLocks noGrp="1"/>
          </p:cNvSpPr>
          <p:nvPr>
            <p:ph type="sldNum" sz="quarter" idx="12"/>
          </p:nvPr>
        </p:nvSpPr>
        <p:spPr/>
        <p:txBody>
          <a:bodyPr/>
          <a:lstStyle/>
          <a:p>
            <a:fld id="{6D06FA58-AF9A-B34A-9378-95F7724FE071}" type="slidenum">
              <a:rPr lang="en-US" smtClean="0"/>
              <a:t>‹#›</a:t>
            </a:fld>
            <a:endParaRPr lang="en-US"/>
          </a:p>
        </p:txBody>
      </p:sp>
    </p:spTree>
    <p:extLst>
      <p:ext uri="{BB962C8B-B14F-4D97-AF65-F5344CB8AC3E}">
        <p14:creationId xmlns:p14="http://schemas.microsoft.com/office/powerpoint/2010/main" val="1103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03F02-72AC-8547-B35A-635FF8264E4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F294A95-29AD-8946-B143-2421A2F8D5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6F0CF7A-6BAB-0944-BCFF-232581A591C6}"/>
              </a:ext>
            </a:extLst>
          </p:cNvPr>
          <p:cNvSpPr>
            <a:spLocks noGrp="1"/>
          </p:cNvSpPr>
          <p:nvPr>
            <p:ph type="dt" sz="half" idx="10"/>
          </p:nvPr>
        </p:nvSpPr>
        <p:spPr/>
        <p:txBody>
          <a:bodyPr/>
          <a:lstStyle/>
          <a:p>
            <a:fld id="{CD3A91C6-CD70-B641-B552-922FBA938FF3}" type="datetimeFigureOut">
              <a:rPr lang="en-US" smtClean="0"/>
              <a:t>4/14/2021</a:t>
            </a:fld>
            <a:endParaRPr lang="en-US"/>
          </a:p>
        </p:txBody>
      </p:sp>
      <p:sp>
        <p:nvSpPr>
          <p:cNvPr id="5" name="Footer Placeholder 4">
            <a:extLst>
              <a:ext uri="{FF2B5EF4-FFF2-40B4-BE49-F238E27FC236}">
                <a16:creationId xmlns:a16="http://schemas.microsoft.com/office/drawing/2014/main" id="{EE2AC9C5-4F0E-C941-B131-0DC5E645DD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046DEE-2427-954A-9CEC-1A1BEBD0DB4B}"/>
              </a:ext>
            </a:extLst>
          </p:cNvPr>
          <p:cNvSpPr>
            <a:spLocks noGrp="1"/>
          </p:cNvSpPr>
          <p:nvPr>
            <p:ph type="sldNum" sz="quarter" idx="12"/>
          </p:nvPr>
        </p:nvSpPr>
        <p:spPr/>
        <p:txBody>
          <a:bodyPr/>
          <a:lstStyle/>
          <a:p>
            <a:fld id="{6D06FA58-AF9A-B34A-9378-95F7724FE071}" type="slidenum">
              <a:rPr lang="en-US" smtClean="0"/>
              <a:t>‹#›</a:t>
            </a:fld>
            <a:endParaRPr lang="en-US"/>
          </a:p>
        </p:txBody>
      </p:sp>
    </p:spTree>
    <p:extLst>
      <p:ext uri="{BB962C8B-B14F-4D97-AF65-F5344CB8AC3E}">
        <p14:creationId xmlns:p14="http://schemas.microsoft.com/office/powerpoint/2010/main" val="873711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AF1F3-97F0-9749-B240-9AF5C889FC7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7BFA292-D06D-244C-BB8B-5832A64BC44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F81E0F4-AC14-2B4F-8DEF-A0A1B2E6E17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79EF49A-1E0F-5C46-9A66-A24E4FFA4E36}"/>
              </a:ext>
            </a:extLst>
          </p:cNvPr>
          <p:cNvSpPr>
            <a:spLocks noGrp="1"/>
          </p:cNvSpPr>
          <p:nvPr>
            <p:ph type="dt" sz="half" idx="10"/>
          </p:nvPr>
        </p:nvSpPr>
        <p:spPr/>
        <p:txBody>
          <a:bodyPr/>
          <a:lstStyle/>
          <a:p>
            <a:fld id="{CD3A91C6-CD70-B641-B552-922FBA938FF3}" type="datetimeFigureOut">
              <a:rPr lang="en-US" smtClean="0"/>
              <a:t>4/14/2021</a:t>
            </a:fld>
            <a:endParaRPr lang="en-US"/>
          </a:p>
        </p:txBody>
      </p:sp>
      <p:sp>
        <p:nvSpPr>
          <p:cNvPr id="6" name="Footer Placeholder 5">
            <a:extLst>
              <a:ext uri="{FF2B5EF4-FFF2-40B4-BE49-F238E27FC236}">
                <a16:creationId xmlns:a16="http://schemas.microsoft.com/office/drawing/2014/main" id="{2D948019-F358-2D4C-B301-F4ABF6F5C0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653D9A-7F87-2C4F-9DC7-B272508C3E02}"/>
              </a:ext>
            </a:extLst>
          </p:cNvPr>
          <p:cNvSpPr>
            <a:spLocks noGrp="1"/>
          </p:cNvSpPr>
          <p:nvPr>
            <p:ph type="sldNum" sz="quarter" idx="12"/>
          </p:nvPr>
        </p:nvSpPr>
        <p:spPr/>
        <p:txBody>
          <a:bodyPr/>
          <a:lstStyle/>
          <a:p>
            <a:fld id="{6D06FA58-AF9A-B34A-9378-95F7724FE071}" type="slidenum">
              <a:rPr lang="en-US" smtClean="0"/>
              <a:t>‹#›</a:t>
            </a:fld>
            <a:endParaRPr lang="en-US"/>
          </a:p>
        </p:txBody>
      </p:sp>
    </p:spTree>
    <p:extLst>
      <p:ext uri="{BB962C8B-B14F-4D97-AF65-F5344CB8AC3E}">
        <p14:creationId xmlns:p14="http://schemas.microsoft.com/office/powerpoint/2010/main" val="2201893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5E5C2-1CFB-CA43-AFE4-13C90697186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270943D-9F17-2D48-BB1E-02ACA93C23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3840952-887D-4147-B718-AB022C6EC3D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B8BF5D0-48C7-9445-8061-E7615A4F7B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0148119-5745-3C4D-8440-7E2C63E46C2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F0C42C8-5EED-CA43-8611-3494905B549A}"/>
              </a:ext>
            </a:extLst>
          </p:cNvPr>
          <p:cNvSpPr>
            <a:spLocks noGrp="1"/>
          </p:cNvSpPr>
          <p:nvPr>
            <p:ph type="dt" sz="half" idx="10"/>
          </p:nvPr>
        </p:nvSpPr>
        <p:spPr/>
        <p:txBody>
          <a:bodyPr/>
          <a:lstStyle/>
          <a:p>
            <a:fld id="{CD3A91C6-CD70-B641-B552-922FBA938FF3}" type="datetimeFigureOut">
              <a:rPr lang="en-US" smtClean="0"/>
              <a:t>4/14/2021</a:t>
            </a:fld>
            <a:endParaRPr lang="en-US"/>
          </a:p>
        </p:txBody>
      </p:sp>
      <p:sp>
        <p:nvSpPr>
          <p:cNvPr id="8" name="Footer Placeholder 7">
            <a:extLst>
              <a:ext uri="{FF2B5EF4-FFF2-40B4-BE49-F238E27FC236}">
                <a16:creationId xmlns:a16="http://schemas.microsoft.com/office/drawing/2014/main" id="{03D4A4F6-5C8F-D349-A9C6-CA5F6E53DD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EFFD37-37DF-FD46-A55D-F1819D694162}"/>
              </a:ext>
            </a:extLst>
          </p:cNvPr>
          <p:cNvSpPr>
            <a:spLocks noGrp="1"/>
          </p:cNvSpPr>
          <p:nvPr>
            <p:ph type="sldNum" sz="quarter" idx="12"/>
          </p:nvPr>
        </p:nvSpPr>
        <p:spPr/>
        <p:txBody>
          <a:bodyPr/>
          <a:lstStyle/>
          <a:p>
            <a:fld id="{6D06FA58-AF9A-B34A-9378-95F7724FE071}" type="slidenum">
              <a:rPr lang="en-US" smtClean="0"/>
              <a:t>‹#›</a:t>
            </a:fld>
            <a:endParaRPr lang="en-US"/>
          </a:p>
        </p:txBody>
      </p:sp>
    </p:spTree>
    <p:extLst>
      <p:ext uri="{BB962C8B-B14F-4D97-AF65-F5344CB8AC3E}">
        <p14:creationId xmlns:p14="http://schemas.microsoft.com/office/powerpoint/2010/main" val="4139744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3F8BE-F18E-2340-B480-AB2A921D09F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45501E6-F650-E64B-835E-DE8B5883B339}"/>
              </a:ext>
            </a:extLst>
          </p:cNvPr>
          <p:cNvSpPr>
            <a:spLocks noGrp="1"/>
          </p:cNvSpPr>
          <p:nvPr>
            <p:ph type="dt" sz="half" idx="10"/>
          </p:nvPr>
        </p:nvSpPr>
        <p:spPr/>
        <p:txBody>
          <a:bodyPr/>
          <a:lstStyle/>
          <a:p>
            <a:fld id="{CD3A91C6-CD70-B641-B552-922FBA938FF3}" type="datetimeFigureOut">
              <a:rPr lang="en-US" smtClean="0"/>
              <a:t>4/14/2021</a:t>
            </a:fld>
            <a:endParaRPr lang="en-US"/>
          </a:p>
        </p:txBody>
      </p:sp>
      <p:sp>
        <p:nvSpPr>
          <p:cNvPr id="4" name="Footer Placeholder 3">
            <a:extLst>
              <a:ext uri="{FF2B5EF4-FFF2-40B4-BE49-F238E27FC236}">
                <a16:creationId xmlns:a16="http://schemas.microsoft.com/office/drawing/2014/main" id="{EA2A28AB-FD28-4C48-973E-9C9906E140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3EF114-FD76-E247-873E-3F94C324615A}"/>
              </a:ext>
            </a:extLst>
          </p:cNvPr>
          <p:cNvSpPr>
            <a:spLocks noGrp="1"/>
          </p:cNvSpPr>
          <p:nvPr>
            <p:ph type="sldNum" sz="quarter" idx="12"/>
          </p:nvPr>
        </p:nvSpPr>
        <p:spPr/>
        <p:txBody>
          <a:bodyPr/>
          <a:lstStyle/>
          <a:p>
            <a:fld id="{6D06FA58-AF9A-B34A-9378-95F7724FE071}" type="slidenum">
              <a:rPr lang="en-US" smtClean="0"/>
              <a:t>‹#›</a:t>
            </a:fld>
            <a:endParaRPr lang="en-US"/>
          </a:p>
        </p:txBody>
      </p:sp>
    </p:spTree>
    <p:extLst>
      <p:ext uri="{BB962C8B-B14F-4D97-AF65-F5344CB8AC3E}">
        <p14:creationId xmlns:p14="http://schemas.microsoft.com/office/powerpoint/2010/main" val="3734913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849805-DFA2-1D4B-BE08-E1822DD212E2}"/>
              </a:ext>
            </a:extLst>
          </p:cNvPr>
          <p:cNvSpPr>
            <a:spLocks noGrp="1"/>
          </p:cNvSpPr>
          <p:nvPr>
            <p:ph type="dt" sz="half" idx="10"/>
          </p:nvPr>
        </p:nvSpPr>
        <p:spPr/>
        <p:txBody>
          <a:bodyPr/>
          <a:lstStyle/>
          <a:p>
            <a:fld id="{CD3A91C6-CD70-B641-B552-922FBA938FF3}" type="datetimeFigureOut">
              <a:rPr lang="en-US" smtClean="0"/>
              <a:t>4/14/2021</a:t>
            </a:fld>
            <a:endParaRPr lang="en-US"/>
          </a:p>
        </p:txBody>
      </p:sp>
      <p:sp>
        <p:nvSpPr>
          <p:cNvPr id="3" name="Footer Placeholder 2">
            <a:extLst>
              <a:ext uri="{FF2B5EF4-FFF2-40B4-BE49-F238E27FC236}">
                <a16:creationId xmlns:a16="http://schemas.microsoft.com/office/drawing/2014/main" id="{0CEB70AF-4E13-A740-85F3-233506672D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D45208-D6ED-2140-85E8-3CACC3B31EAB}"/>
              </a:ext>
            </a:extLst>
          </p:cNvPr>
          <p:cNvSpPr>
            <a:spLocks noGrp="1"/>
          </p:cNvSpPr>
          <p:nvPr>
            <p:ph type="sldNum" sz="quarter" idx="12"/>
          </p:nvPr>
        </p:nvSpPr>
        <p:spPr/>
        <p:txBody>
          <a:bodyPr/>
          <a:lstStyle/>
          <a:p>
            <a:fld id="{6D06FA58-AF9A-B34A-9378-95F7724FE071}" type="slidenum">
              <a:rPr lang="en-US" smtClean="0"/>
              <a:t>‹#›</a:t>
            </a:fld>
            <a:endParaRPr lang="en-US"/>
          </a:p>
        </p:txBody>
      </p:sp>
    </p:spTree>
    <p:extLst>
      <p:ext uri="{BB962C8B-B14F-4D97-AF65-F5344CB8AC3E}">
        <p14:creationId xmlns:p14="http://schemas.microsoft.com/office/powerpoint/2010/main" val="3817028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B5759-9453-F545-9056-7184CF0A6A8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A44E000-D600-8D48-9070-310C250C23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F3D05FD-794C-A140-BDF0-8A4C57A3E6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1066970-C498-5146-9B44-B86792622921}"/>
              </a:ext>
            </a:extLst>
          </p:cNvPr>
          <p:cNvSpPr>
            <a:spLocks noGrp="1"/>
          </p:cNvSpPr>
          <p:nvPr>
            <p:ph type="dt" sz="half" idx="10"/>
          </p:nvPr>
        </p:nvSpPr>
        <p:spPr/>
        <p:txBody>
          <a:bodyPr/>
          <a:lstStyle/>
          <a:p>
            <a:fld id="{CD3A91C6-CD70-B641-B552-922FBA938FF3}" type="datetimeFigureOut">
              <a:rPr lang="en-US" smtClean="0"/>
              <a:t>4/14/2021</a:t>
            </a:fld>
            <a:endParaRPr lang="en-US"/>
          </a:p>
        </p:txBody>
      </p:sp>
      <p:sp>
        <p:nvSpPr>
          <p:cNvPr id="6" name="Footer Placeholder 5">
            <a:extLst>
              <a:ext uri="{FF2B5EF4-FFF2-40B4-BE49-F238E27FC236}">
                <a16:creationId xmlns:a16="http://schemas.microsoft.com/office/drawing/2014/main" id="{927B1D8B-B97E-0640-9411-B5D973B86A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738EBF-6483-E24B-84B9-4A1E67B665E3}"/>
              </a:ext>
            </a:extLst>
          </p:cNvPr>
          <p:cNvSpPr>
            <a:spLocks noGrp="1"/>
          </p:cNvSpPr>
          <p:nvPr>
            <p:ph type="sldNum" sz="quarter" idx="12"/>
          </p:nvPr>
        </p:nvSpPr>
        <p:spPr/>
        <p:txBody>
          <a:bodyPr/>
          <a:lstStyle/>
          <a:p>
            <a:fld id="{6D06FA58-AF9A-B34A-9378-95F7724FE071}" type="slidenum">
              <a:rPr lang="en-US" smtClean="0"/>
              <a:t>‹#›</a:t>
            </a:fld>
            <a:endParaRPr lang="en-US"/>
          </a:p>
        </p:txBody>
      </p:sp>
    </p:spTree>
    <p:extLst>
      <p:ext uri="{BB962C8B-B14F-4D97-AF65-F5344CB8AC3E}">
        <p14:creationId xmlns:p14="http://schemas.microsoft.com/office/powerpoint/2010/main" val="1157864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A4209-F543-8846-BE54-363D518D679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0AE0C7A-15E1-4B4E-BC98-3C2050B90E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4153E0-C069-0F4D-BB8A-CED0C9083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999FEED-CB8D-D746-B8B8-629D9BA80BE2}"/>
              </a:ext>
            </a:extLst>
          </p:cNvPr>
          <p:cNvSpPr>
            <a:spLocks noGrp="1"/>
          </p:cNvSpPr>
          <p:nvPr>
            <p:ph type="dt" sz="half" idx="10"/>
          </p:nvPr>
        </p:nvSpPr>
        <p:spPr/>
        <p:txBody>
          <a:bodyPr/>
          <a:lstStyle/>
          <a:p>
            <a:fld id="{CD3A91C6-CD70-B641-B552-922FBA938FF3}" type="datetimeFigureOut">
              <a:rPr lang="en-US" smtClean="0"/>
              <a:t>4/14/2021</a:t>
            </a:fld>
            <a:endParaRPr lang="en-US"/>
          </a:p>
        </p:txBody>
      </p:sp>
      <p:sp>
        <p:nvSpPr>
          <p:cNvPr id="6" name="Footer Placeholder 5">
            <a:extLst>
              <a:ext uri="{FF2B5EF4-FFF2-40B4-BE49-F238E27FC236}">
                <a16:creationId xmlns:a16="http://schemas.microsoft.com/office/drawing/2014/main" id="{6D8A6F9E-4E78-F040-9818-5F8D10C377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36C0D7-2E2A-7A46-8B7D-5C82ADB5E542}"/>
              </a:ext>
            </a:extLst>
          </p:cNvPr>
          <p:cNvSpPr>
            <a:spLocks noGrp="1"/>
          </p:cNvSpPr>
          <p:nvPr>
            <p:ph type="sldNum" sz="quarter" idx="12"/>
          </p:nvPr>
        </p:nvSpPr>
        <p:spPr/>
        <p:txBody>
          <a:bodyPr/>
          <a:lstStyle/>
          <a:p>
            <a:fld id="{6D06FA58-AF9A-B34A-9378-95F7724FE071}" type="slidenum">
              <a:rPr lang="en-US" smtClean="0"/>
              <a:t>‹#›</a:t>
            </a:fld>
            <a:endParaRPr lang="en-US"/>
          </a:p>
        </p:txBody>
      </p:sp>
    </p:spTree>
    <p:extLst>
      <p:ext uri="{BB962C8B-B14F-4D97-AF65-F5344CB8AC3E}">
        <p14:creationId xmlns:p14="http://schemas.microsoft.com/office/powerpoint/2010/main" val="500678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F029EF-BF7C-BC48-BCC2-4921718FBA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3661592-2BA0-C046-8DC5-8EDEAAF0C7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2A5D08-74BA-CB4A-9D86-12AA7AEA12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3A91C6-CD70-B641-B552-922FBA938FF3}" type="datetimeFigureOut">
              <a:rPr lang="en-US" smtClean="0"/>
              <a:t>4/14/2021</a:t>
            </a:fld>
            <a:endParaRPr lang="en-US"/>
          </a:p>
        </p:txBody>
      </p:sp>
      <p:sp>
        <p:nvSpPr>
          <p:cNvPr id="5" name="Footer Placeholder 4">
            <a:extLst>
              <a:ext uri="{FF2B5EF4-FFF2-40B4-BE49-F238E27FC236}">
                <a16:creationId xmlns:a16="http://schemas.microsoft.com/office/drawing/2014/main" id="{A4E7FE6D-BDA9-ED47-BF65-FCBE8316BE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8E11FD-27AE-564C-831E-F8089D7EF8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6FA58-AF9A-B34A-9378-95F7724FE071}" type="slidenum">
              <a:rPr lang="en-US" smtClean="0"/>
              <a:t>‹#›</a:t>
            </a:fld>
            <a:endParaRPr lang="en-US"/>
          </a:p>
        </p:txBody>
      </p:sp>
    </p:spTree>
    <p:extLst>
      <p:ext uri="{BB962C8B-B14F-4D97-AF65-F5344CB8AC3E}">
        <p14:creationId xmlns:p14="http://schemas.microsoft.com/office/powerpoint/2010/main" val="418365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www.seadeepni.org/" TargetMode="External"/><Relationship Id="rId7" Type="http://schemas.openxmlformats.org/officeDocument/2006/relationships/slide" Target="slide9.xml"/><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www.seadeepni.org/" TargetMode="External"/><Relationship Id="rId7" Type="http://schemas.openxmlformats.org/officeDocument/2006/relationships/slide" Target="slide13.xml"/><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www.seadeepni.org/" TargetMode="External"/><Relationship Id="rId7" Type="http://schemas.openxmlformats.org/officeDocument/2006/relationships/slide" Target="slide9.xml"/><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hyperlink" Target="http://www.seadeepni.org/" TargetMode="External"/><Relationship Id="rId7" Type="http://schemas.openxmlformats.org/officeDocument/2006/relationships/slide" Target="slide14.xml"/><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10.jpeg"/></Relationships>
</file>

<file path=ppt/slides/_rels/slide1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www.seadeepni.org/" TargetMode="External"/><Relationship Id="rId7" Type="http://schemas.openxmlformats.org/officeDocument/2006/relationships/slide" Target="slide16.xml"/><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www.seadeepni.org/" TargetMode="External"/><Relationship Id="rId7" Type="http://schemas.openxmlformats.org/officeDocument/2006/relationships/slide" Target="slide16.xml"/><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hyperlink" Target="http://www.seadeepni.org/" TargetMode="External"/><Relationship Id="rId7" Type="http://schemas.openxmlformats.org/officeDocument/2006/relationships/slide" Target="slide17.xml"/><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11.jpeg"/></Relationships>
</file>

<file path=ppt/slides/_rels/slide1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www.seadeepni.org/" TargetMode="External"/><Relationship Id="rId7" Type="http://schemas.openxmlformats.org/officeDocument/2006/relationships/slide" Target="slide19.xml"/><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www.seadeepni.org/" TargetMode="External"/><Relationship Id="rId7" Type="http://schemas.openxmlformats.org/officeDocument/2006/relationships/slide" Target="slide19.xml"/><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hyperlink" Target="http://www.seadeepni.org/" TargetMode="External"/><Relationship Id="rId7"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 Id="rId9" Type="http://schemas.openxmlformats.org/officeDocument/2006/relationships/slide" Target="slide21.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 Target="slide3.xml"/><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hyperlink" Target="http://www.seadeepni.org/" TargetMode="External"/><Relationship Id="rId5" Type="http://schemas.openxmlformats.org/officeDocument/2006/relationships/slide" Target="slide5.xml"/><Relationship Id="rId10" Type="http://schemas.openxmlformats.org/officeDocument/2006/relationships/image" Target="../media/image7.jpeg"/><Relationship Id="rId4" Type="http://schemas.openxmlformats.org/officeDocument/2006/relationships/slide" Target="slide4.xml"/><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www.seadeepni.org/" TargetMode="External"/><Relationship Id="rId7" Type="http://schemas.openxmlformats.org/officeDocument/2006/relationships/slide" Target="slide22.xml"/><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hyperlink" Target="http://www.seadeepni.org/" TargetMode="External"/><Relationship Id="rId7"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23.xml"/><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hyperlink" Target="http://www.seadeepni.org/" TargetMode="External"/><Relationship Id="rId4" Type="http://schemas.openxmlformats.org/officeDocument/2006/relationships/slide" Target="slide24.xml"/><Relationship Id="rId9" Type="http://schemas.openxmlformats.org/officeDocument/2006/relationships/image" Target="../media/image13.PNG"/></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www.seadeepni.org/" TargetMode="External"/><Relationship Id="rId7" Type="http://schemas.openxmlformats.org/officeDocument/2006/relationships/slide" Target="slide25.xml"/><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hyperlink" Target="http://www.seadeepni.org/" TargetMode="External"/><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26.xml"/><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hyperlink" Target="http://www.seadeepni.org/" TargetMode="External"/><Relationship Id="rId4" Type="http://schemas.openxmlformats.org/officeDocument/2006/relationships/slide" Target="slide27.xml"/><Relationship Id="rId9" Type="http://schemas.openxmlformats.org/officeDocument/2006/relationships/image" Target="../media/image14.png"/></Relationships>
</file>

<file path=ppt/slides/_rels/slide2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www.seadeepni.org/" TargetMode="External"/><Relationship Id="rId7" Type="http://schemas.openxmlformats.org/officeDocument/2006/relationships/slide" Target="slide28.xml"/><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hyperlink" Target="http://www.seadeepni.org/" TargetMode="External"/><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hyperlink" Target="http://www.seadeepni.org/" TargetMode="External"/><Relationship Id="rId7" Type="http://schemas.openxmlformats.org/officeDocument/2006/relationships/slide" Target="slide29.xml"/><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hyperlink" Target="http://www.seadeepni.org/" TargetMode="External"/><Relationship Id="rId7"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seadeepni.org/" TargetMode="External"/><Relationship Id="rId7"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www.seadeepni.org/" TargetMode="External"/><Relationship Id="rId7"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seadeepni.org/" TargetMode="External"/><Relationship Id="rId7"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seadeepni.org/" TargetMode="External"/><Relationship Id="rId7" Type="http://schemas.openxmlformats.org/officeDocument/2006/relationships/slide" Target="slide6.xml"/><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7.xml"/><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hyperlink" Target="http://www.seadeepni.org/" TargetMode="External"/><Relationship Id="rId4" Type="http://schemas.openxmlformats.org/officeDocument/2006/relationships/slide" Target="slide8.xml"/><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www.seadeepni.org/" TargetMode="External"/><Relationship Id="rId7" Type="http://schemas.openxmlformats.org/officeDocument/2006/relationships/slide" Target="slide9.xml"/><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www.seadeepni.org/" TargetMode="External"/><Relationship Id="rId7" Type="http://schemas.openxmlformats.org/officeDocument/2006/relationships/slide" Target="slide9.xml"/><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 Target="slide10.xml"/><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hyperlink" Target="http://www.seadeepni.org/" TargetMode="External"/><Relationship Id="rId5" Type="http://schemas.openxmlformats.org/officeDocument/2006/relationships/slide" Target="slide12.xml"/><Relationship Id="rId10" Type="http://schemas.openxmlformats.org/officeDocument/2006/relationships/image" Target="../media/image9.jpeg"/><Relationship Id="rId4" Type="http://schemas.openxmlformats.org/officeDocument/2006/relationships/slide" Target="slide11.xm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arge pool of water&#10;&#10;Description automatically generated">
            <a:extLst>
              <a:ext uri="{FF2B5EF4-FFF2-40B4-BE49-F238E27FC236}">
                <a16:creationId xmlns:a16="http://schemas.microsoft.com/office/drawing/2014/main" id="{E4F822CF-A7BC-0E49-815F-1C05A07E6F29}"/>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3356325-6F6E-9146-B8E6-A79C1BC78025}"/>
              </a:ext>
            </a:extLst>
          </p:cNvPr>
          <p:cNvSpPr>
            <a:spLocks noGrp="1"/>
          </p:cNvSpPr>
          <p:nvPr>
            <p:ph type="ctrTitle"/>
          </p:nvPr>
        </p:nvSpPr>
        <p:spPr>
          <a:xfrm>
            <a:off x="410482" y="2936454"/>
            <a:ext cx="11371037" cy="1056078"/>
          </a:xfrm>
        </p:spPr>
        <p:txBody>
          <a:bodyPr anchor="ctr">
            <a:normAutofit/>
          </a:bodyPr>
          <a:lstStyle/>
          <a:p>
            <a:r>
              <a:rPr lang="en-US">
                <a:solidFill>
                  <a:schemeClr val="bg1"/>
                </a:solidFill>
                <a:latin typeface="ITC Symbol Std Black"/>
              </a:rPr>
              <a:t>Shark Ecology &amp; Threats Quiz</a:t>
            </a:r>
          </a:p>
        </p:txBody>
      </p:sp>
      <p:pic>
        <p:nvPicPr>
          <p:cNvPr id="9" name="Picture 8" descr="A picture containing food, drawing&#10;&#10;Description automatically generated">
            <a:extLst>
              <a:ext uri="{FF2B5EF4-FFF2-40B4-BE49-F238E27FC236}">
                <a16:creationId xmlns:a16="http://schemas.microsoft.com/office/drawing/2014/main" id="{D98B6DB5-3386-9249-B487-EB9C83107FB7}"/>
              </a:ext>
            </a:extLst>
          </p:cNvPr>
          <p:cNvPicPr>
            <a:picLocks noChangeAspect="1"/>
          </p:cNvPicPr>
          <p:nvPr/>
        </p:nvPicPr>
        <p:blipFill rotWithShape="1">
          <a:blip r:embed="rId3"/>
          <a:srcRect l="28488" t="34747" r="29151" b="33083"/>
          <a:stretch/>
        </p:blipFill>
        <p:spPr>
          <a:xfrm>
            <a:off x="4666344" y="592131"/>
            <a:ext cx="2859313" cy="1221395"/>
          </a:xfrm>
          <a:prstGeom prst="rect">
            <a:avLst/>
          </a:prstGeom>
        </p:spPr>
      </p:pic>
      <p:sp>
        <p:nvSpPr>
          <p:cNvPr id="10" name="Subtitle 2">
            <a:extLst>
              <a:ext uri="{FF2B5EF4-FFF2-40B4-BE49-F238E27FC236}">
                <a16:creationId xmlns:a16="http://schemas.microsoft.com/office/drawing/2014/main" id="{D0EED692-A3AE-E24D-B975-8868989DDEDE}"/>
              </a:ext>
            </a:extLst>
          </p:cNvPr>
          <p:cNvSpPr txBox="1">
            <a:spLocks/>
          </p:cNvSpPr>
          <p:nvPr/>
        </p:nvSpPr>
        <p:spPr>
          <a:xfrm>
            <a:off x="5104493" y="3980022"/>
            <a:ext cx="1983014" cy="717499"/>
          </a:xfrm>
          <a:prstGeom prst="roundRect">
            <a:avLst/>
          </a:prstGeom>
          <a:solidFill>
            <a:schemeClr val="bg1"/>
          </a:solidFill>
          <a:ln>
            <a:solidFill>
              <a:schemeClr val="bg1"/>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b="1" dirty="0">
                <a:hlinkClick r:id="rId4" action="ppaction://hlinksldjump">
                  <a:extLst>
                    <a:ext uri="{A12FA001-AC4F-418D-AE19-62706E023703}">
                      <ahyp:hlinkClr xmlns:ahyp="http://schemas.microsoft.com/office/drawing/2018/hyperlinkcolor" val="tx"/>
                    </a:ext>
                  </a:extLst>
                </a:hlinkClick>
              </a:rPr>
              <a:t>Play Quiz!</a:t>
            </a:r>
            <a:endParaRPr lang="en-US" sz="3200" b="1" dirty="0"/>
          </a:p>
        </p:txBody>
      </p:sp>
      <p:pic>
        <p:nvPicPr>
          <p:cNvPr id="11" name="Picture 10" descr="A close up of a fish&#10;&#10;Description automatically generated">
            <a:extLst>
              <a:ext uri="{FF2B5EF4-FFF2-40B4-BE49-F238E27FC236}">
                <a16:creationId xmlns:a16="http://schemas.microsoft.com/office/drawing/2014/main" id="{62328ADD-82B3-6B44-BCDE-94ACF78410C1}"/>
              </a:ext>
            </a:extLst>
          </p:cNvPr>
          <p:cNvPicPr>
            <a:picLocks noChangeAspect="1"/>
          </p:cNvPicPr>
          <p:nvPr/>
        </p:nvPicPr>
        <p:blipFill>
          <a:blip r:embed="rId5"/>
          <a:stretch>
            <a:fillRect/>
          </a:stretch>
        </p:blipFill>
        <p:spPr>
          <a:xfrm rot="705430">
            <a:off x="7718503" y="1081986"/>
            <a:ext cx="4112892" cy="1948422"/>
          </a:xfrm>
          <a:prstGeom prst="rect">
            <a:avLst/>
          </a:prstGeom>
        </p:spPr>
      </p:pic>
    </p:spTree>
    <p:extLst>
      <p:ext uri="{BB962C8B-B14F-4D97-AF65-F5344CB8AC3E}">
        <p14:creationId xmlns:p14="http://schemas.microsoft.com/office/powerpoint/2010/main" val="4020380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a:extLst>
              <a:ext uri="{FF2B5EF4-FFF2-40B4-BE49-F238E27FC236}">
                <a16:creationId xmlns:a16="http://schemas.microsoft.com/office/drawing/2014/main" id="{707D6832-2789-594C-8D86-0C6E0A2F4CD1}"/>
              </a:ext>
            </a:extLst>
          </p:cNvPr>
          <p:cNvSpPr/>
          <p:nvPr/>
        </p:nvSpPr>
        <p:spPr>
          <a:xfrm>
            <a:off x="806365" y="4061330"/>
            <a:ext cx="1596594" cy="723014"/>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806364" y="308344"/>
            <a:ext cx="8730360" cy="1600200"/>
          </a:xfrm>
        </p:spPr>
        <p:txBody>
          <a:bodyPr anchor="ctr"/>
          <a:lstStyle/>
          <a:p>
            <a:r>
              <a:rPr lang="en-US" dirty="0">
                <a:solidFill>
                  <a:schemeClr val="accent5">
                    <a:lumMod val="50000"/>
                  </a:schemeClr>
                </a:solidFill>
                <a:latin typeface="ITC Symbol Std Black" panose="020E0903030506020404" pitchFamily="34" charset="0"/>
              </a:rPr>
              <a:t>Oops… that’s wrong</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6"/>
          <a:srcRect l="8949" t="19719" r="11089" b="28353"/>
          <a:stretch/>
        </p:blipFill>
        <p:spPr>
          <a:xfrm>
            <a:off x="9536724" y="368343"/>
            <a:ext cx="2023531" cy="892990"/>
          </a:xfrm>
          <a:prstGeom prst="rect">
            <a:avLst/>
          </a:prstGeom>
        </p:spPr>
      </p:pic>
      <p:sp>
        <p:nvSpPr>
          <p:cNvPr id="7" name="Text Placeholder 3">
            <a:extLst>
              <a:ext uri="{FF2B5EF4-FFF2-40B4-BE49-F238E27FC236}">
                <a16:creationId xmlns:a16="http://schemas.microsoft.com/office/drawing/2014/main" id="{F51F32BB-5A67-7841-A42D-5E34BA5824B6}"/>
              </a:ext>
            </a:extLst>
          </p:cNvPr>
          <p:cNvSpPr>
            <a:spLocks noGrp="1"/>
          </p:cNvSpPr>
          <p:nvPr>
            <p:ph type="body" sz="half" idx="2"/>
          </p:nvPr>
        </p:nvSpPr>
        <p:spPr>
          <a:xfrm>
            <a:off x="806365" y="1651529"/>
            <a:ext cx="5509376" cy="2222263"/>
          </a:xfrm>
        </p:spPr>
        <p:txBody>
          <a:bodyPr>
            <a:noAutofit/>
          </a:bodyPr>
          <a:lstStyle/>
          <a:p>
            <a:pPr>
              <a:lnSpc>
                <a:spcPct val="150000"/>
              </a:lnSpc>
            </a:pPr>
            <a:r>
              <a:rPr lang="en-US" sz="3000" dirty="0"/>
              <a:t>Shark tails are not used for soup! Sharks use their tails to steer them through the water.</a:t>
            </a:r>
          </a:p>
          <a:p>
            <a:pPr>
              <a:lnSpc>
                <a:spcPct val="200000"/>
              </a:lnSpc>
            </a:pPr>
            <a:r>
              <a:rPr lang="en-US" sz="3000" b="1" dirty="0">
                <a:solidFill>
                  <a:schemeClr val="bg1"/>
                </a:solidFill>
                <a:hlinkClick r:id="rId7" action="ppaction://hlinksldjump">
                  <a:extLst>
                    <a:ext uri="{A12FA001-AC4F-418D-AE19-62706E023703}">
                      <ahyp:hlinkClr xmlns:ahyp="http://schemas.microsoft.com/office/drawing/2018/hyperlinkcolor" val="tx"/>
                    </a:ext>
                  </a:extLst>
                </a:hlinkClick>
              </a:rPr>
              <a:t>Try again</a:t>
            </a:r>
            <a:endParaRPr lang="en-US" sz="3000" b="1" dirty="0">
              <a:solidFill>
                <a:schemeClr val="bg1"/>
              </a:solidFill>
            </a:endParaRPr>
          </a:p>
        </p:txBody>
      </p:sp>
      <p:pic>
        <p:nvPicPr>
          <p:cNvPr id="13" name="Picture 4" descr="Image result for shark finning">
            <a:extLst>
              <a:ext uri="{FF2B5EF4-FFF2-40B4-BE49-F238E27FC236}">
                <a16:creationId xmlns:a16="http://schemas.microsoft.com/office/drawing/2014/main" id="{361D7D5D-2513-4478-B729-BD02D34E004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76544" y="1561605"/>
            <a:ext cx="5359808" cy="3805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61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a:extLst>
              <a:ext uri="{FF2B5EF4-FFF2-40B4-BE49-F238E27FC236}">
                <a16:creationId xmlns:a16="http://schemas.microsoft.com/office/drawing/2014/main" id="{707D6832-2789-594C-8D86-0C6E0A2F4CD1}"/>
              </a:ext>
            </a:extLst>
          </p:cNvPr>
          <p:cNvSpPr/>
          <p:nvPr/>
        </p:nvSpPr>
        <p:spPr>
          <a:xfrm>
            <a:off x="645033" y="4546249"/>
            <a:ext cx="2754984" cy="723014"/>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806364" y="308344"/>
            <a:ext cx="8730360" cy="1600200"/>
          </a:xfrm>
        </p:spPr>
        <p:txBody>
          <a:bodyPr anchor="ctr"/>
          <a:lstStyle/>
          <a:p>
            <a:r>
              <a:rPr lang="en-US" dirty="0">
                <a:solidFill>
                  <a:schemeClr val="accent5">
                    <a:lumMod val="50000"/>
                  </a:schemeClr>
                </a:solidFill>
                <a:latin typeface="ITC Symbol Std Black" panose="020E0903030506020404" pitchFamily="34" charset="0"/>
              </a:rPr>
              <a:t>Yes! That’s correct</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6"/>
          <a:srcRect l="8949" t="19719" r="11089" b="28353"/>
          <a:stretch/>
        </p:blipFill>
        <p:spPr>
          <a:xfrm>
            <a:off x="9536724" y="368343"/>
            <a:ext cx="2023531" cy="892990"/>
          </a:xfrm>
          <a:prstGeom prst="rect">
            <a:avLst/>
          </a:prstGeom>
        </p:spPr>
      </p:pic>
      <p:sp>
        <p:nvSpPr>
          <p:cNvPr id="7" name="Text Placeholder 3">
            <a:extLst>
              <a:ext uri="{FF2B5EF4-FFF2-40B4-BE49-F238E27FC236}">
                <a16:creationId xmlns:a16="http://schemas.microsoft.com/office/drawing/2014/main" id="{F51F32BB-5A67-7841-A42D-5E34BA5824B6}"/>
              </a:ext>
            </a:extLst>
          </p:cNvPr>
          <p:cNvSpPr>
            <a:spLocks noGrp="1"/>
          </p:cNvSpPr>
          <p:nvPr>
            <p:ph type="body" sz="half" idx="2"/>
          </p:nvPr>
        </p:nvSpPr>
        <p:spPr>
          <a:xfrm>
            <a:off x="712749" y="1588737"/>
            <a:ext cx="5509376" cy="2824217"/>
          </a:xfrm>
        </p:spPr>
        <p:txBody>
          <a:bodyPr>
            <a:noAutofit/>
          </a:bodyPr>
          <a:lstStyle/>
          <a:p>
            <a:pPr>
              <a:lnSpc>
                <a:spcPct val="150000"/>
              </a:lnSpc>
            </a:pPr>
            <a:r>
              <a:rPr lang="en-US" sz="3000" dirty="0"/>
              <a:t>Finning has been a huge problem for sharks! Fins are extremely valuable in an expensive Asian banquet dish called fin soup.</a:t>
            </a:r>
          </a:p>
          <a:p>
            <a:pPr>
              <a:lnSpc>
                <a:spcPct val="150000"/>
              </a:lnSpc>
            </a:pPr>
            <a:r>
              <a:rPr lang="en-US" sz="3000" dirty="0"/>
              <a:t> </a:t>
            </a:r>
            <a:r>
              <a:rPr lang="en-US" sz="3000" b="1" dirty="0">
                <a:solidFill>
                  <a:schemeClr val="bg1"/>
                </a:solidFill>
                <a:hlinkClick r:id="rId7" action="ppaction://hlinksldjump">
                  <a:extLst>
                    <a:ext uri="{A12FA001-AC4F-418D-AE19-62706E023703}">
                      <ahyp:hlinkClr xmlns:ahyp="http://schemas.microsoft.com/office/drawing/2018/hyperlinkcolor" val="tx"/>
                    </a:ext>
                  </a:extLst>
                </a:hlinkClick>
              </a:rPr>
              <a:t>Next question</a:t>
            </a:r>
            <a:endParaRPr lang="en-US" sz="3000" b="1" dirty="0">
              <a:solidFill>
                <a:schemeClr val="bg1"/>
              </a:solidFill>
            </a:endParaRPr>
          </a:p>
        </p:txBody>
      </p:sp>
      <p:pic>
        <p:nvPicPr>
          <p:cNvPr id="13" name="Picture 4" descr="Image result for shark finning">
            <a:extLst>
              <a:ext uri="{FF2B5EF4-FFF2-40B4-BE49-F238E27FC236}">
                <a16:creationId xmlns:a16="http://schemas.microsoft.com/office/drawing/2014/main" id="{E9164495-12A2-448C-A9ED-FA5B21CC267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76544" y="1561605"/>
            <a:ext cx="5359808" cy="3805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04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a:extLst>
              <a:ext uri="{FF2B5EF4-FFF2-40B4-BE49-F238E27FC236}">
                <a16:creationId xmlns:a16="http://schemas.microsoft.com/office/drawing/2014/main" id="{707D6832-2789-594C-8D86-0C6E0A2F4CD1}"/>
              </a:ext>
            </a:extLst>
          </p:cNvPr>
          <p:cNvSpPr/>
          <p:nvPr/>
        </p:nvSpPr>
        <p:spPr>
          <a:xfrm>
            <a:off x="806364" y="5006707"/>
            <a:ext cx="1725822" cy="723014"/>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806364" y="308344"/>
            <a:ext cx="8730360" cy="1600200"/>
          </a:xfrm>
        </p:spPr>
        <p:txBody>
          <a:bodyPr anchor="ctr"/>
          <a:lstStyle/>
          <a:p>
            <a:r>
              <a:rPr lang="en-US" dirty="0">
                <a:solidFill>
                  <a:schemeClr val="accent5">
                    <a:lumMod val="50000"/>
                  </a:schemeClr>
                </a:solidFill>
                <a:latin typeface="ITC Symbol Std Black" panose="020E0903030506020404" pitchFamily="34" charset="0"/>
              </a:rPr>
              <a:t>Oops… that’s wrong</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6"/>
          <a:srcRect l="8949" t="19719" r="11089" b="28353"/>
          <a:stretch/>
        </p:blipFill>
        <p:spPr>
          <a:xfrm>
            <a:off x="9536724" y="368343"/>
            <a:ext cx="2023531" cy="892990"/>
          </a:xfrm>
          <a:prstGeom prst="rect">
            <a:avLst/>
          </a:prstGeom>
        </p:spPr>
      </p:pic>
      <p:sp>
        <p:nvSpPr>
          <p:cNvPr id="7" name="Text Placeholder 3">
            <a:extLst>
              <a:ext uri="{FF2B5EF4-FFF2-40B4-BE49-F238E27FC236}">
                <a16:creationId xmlns:a16="http://schemas.microsoft.com/office/drawing/2014/main" id="{F51F32BB-5A67-7841-A42D-5E34BA5824B6}"/>
              </a:ext>
            </a:extLst>
          </p:cNvPr>
          <p:cNvSpPr>
            <a:spLocks noGrp="1"/>
          </p:cNvSpPr>
          <p:nvPr>
            <p:ph type="body" sz="half" idx="2"/>
          </p:nvPr>
        </p:nvSpPr>
        <p:spPr>
          <a:xfrm>
            <a:off x="806364" y="1343974"/>
            <a:ext cx="5017661" cy="3811588"/>
          </a:xfrm>
        </p:spPr>
        <p:txBody>
          <a:bodyPr>
            <a:noAutofit/>
          </a:bodyPr>
          <a:lstStyle/>
          <a:p>
            <a:pPr>
              <a:lnSpc>
                <a:spcPct val="150000"/>
              </a:lnSpc>
            </a:pPr>
            <a:r>
              <a:rPr lang="en-US" sz="3000" dirty="0"/>
              <a:t>Shark teeth aren’t used in soup but did you know that if a shark’s tooth falls out, it can be replaced by one from it’s many rows of backup teeth!</a:t>
            </a:r>
          </a:p>
          <a:p>
            <a:pPr>
              <a:lnSpc>
                <a:spcPct val="150000"/>
              </a:lnSpc>
            </a:pPr>
            <a:r>
              <a:rPr lang="en-US" sz="3000" b="1" dirty="0">
                <a:solidFill>
                  <a:schemeClr val="bg1"/>
                </a:solidFill>
                <a:hlinkClick r:id="rId7" action="ppaction://hlinksldjump">
                  <a:extLst>
                    <a:ext uri="{A12FA001-AC4F-418D-AE19-62706E023703}">
                      <ahyp:hlinkClr xmlns:ahyp="http://schemas.microsoft.com/office/drawing/2018/hyperlinkcolor" val="tx"/>
                    </a:ext>
                  </a:extLst>
                </a:hlinkClick>
              </a:rPr>
              <a:t>Try again</a:t>
            </a:r>
            <a:endParaRPr lang="en-US" sz="3000" b="1" dirty="0">
              <a:solidFill>
                <a:schemeClr val="bg1"/>
              </a:solidFill>
            </a:endParaRPr>
          </a:p>
        </p:txBody>
      </p:sp>
      <p:pic>
        <p:nvPicPr>
          <p:cNvPr id="13" name="Picture 4" descr="Image result for shark finning">
            <a:extLst>
              <a:ext uri="{FF2B5EF4-FFF2-40B4-BE49-F238E27FC236}">
                <a16:creationId xmlns:a16="http://schemas.microsoft.com/office/drawing/2014/main" id="{4832DC50-EE7B-4B7B-B6D2-3969B666C19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76544" y="1561605"/>
            <a:ext cx="5359808" cy="3805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38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631745" y="426917"/>
            <a:ext cx="8283131" cy="1600200"/>
          </a:xfrm>
        </p:spPr>
        <p:txBody>
          <a:bodyPr anchor="ctr">
            <a:noAutofit/>
          </a:bodyPr>
          <a:lstStyle/>
          <a:p>
            <a:r>
              <a:rPr lang="en-US" dirty="0">
                <a:solidFill>
                  <a:schemeClr val="accent5">
                    <a:lumMod val="50000"/>
                  </a:schemeClr>
                </a:solidFill>
                <a:latin typeface="ITC Symbol Std Black" panose="020E0903030506020404" pitchFamily="34" charset="0"/>
              </a:rPr>
              <a:t>4. Discarded fishing gear and nets can also be known as phantom nets.</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6"/>
          <a:srcRect l="8949" t="19719" r="11089" b="28353"/>
          <a:stretch/>
        </p:blipFill>
        <p:spPr>
          <a:xfrm>
            <a:off x="9536724" y="368343"/>
            <a:ext cx="2023531" cy="892990"/>
          </a:xfrm>
          <a:prstGeom prst="rect">
            <a:avLst/>
          </a:prstGeom>
        </p:spPr>
      </p:pic>
      <p:sp>
        <p:nvSpPr>
          <p:cNvPr id="12" name="Text Placeholder 3">
            <a:extLst>
              <a:ext uri="{FF2B5EF4-FFF2-40B4-BE49-F238E27FC236}">
                <a16:creationId xmlns:a16="http://schemas.microsoft.com/office/drawing/2014/main" id="{7D69AC08-B886-4CB2-BE7E-E047FFA8867E}"/>
              </a:ext>
            </a:extLst>
          </p:cNvPr>
          <p:cNvSpPr>
            <a:spLocks noGrp="1"/>
          </p:cNvSpPr>
          <p:nvPr>
            <p:ph type="body" sz="half" idx="2"/>
          </p:nvPr>
        </p:nvSpPr>
        <p:spPr>
          <a:xfrm>
            <a:off x="806364" y="2791080"/>
            <a:ext cx="5431403" cy="1361631"/>
          </a:xfrm>
        </p:spPr>
        <p:txBody>
          <a:bodyPr>
            <a:normAutofit/>
          </a:bodyPr>
          <a:lstStyle/>
          <a:p>
            <a:pPr algn="ctr">
              <a:lnSpc>
                <a:spcPct val="200000"/>
              </a:lnSpc>
            </a:pPr>
            <a:r>
              <a:rPr lang="en-US" sz="3200" dirty="0">
                <a:hlinkClick r:id="rId7" action="ppaction://hlinksldjump">
                  <a:extLst>
                    <a:ext uri="{A12FA001-AC4F-418D-AE19-62706E023703}">
                      <ahyp:hlinkClr xmlns:ahyp="http://schemas.microsoft.com/office/drawing/2018/hyperlinkcolor" val="tx"/>
                    </a:ext>
                  </a:extLst>
                </a:hlinkClick>
              </a:rPr>
              <a:t>TRUE</a:t>
            </a:r>
            <a:r>
              <a:rPr lang="en-US" sz="3200" dirty="0"/>
              <a:t>		or	</a:t>
            </a:r>
            <a:r>
              <a:rPr lang="en-US" sz="3200" dirty="0">
                <a:hlinkClick r:id="rId8" action="ppaction://hlinksldjump">
                  <a:extLst>
                    <a:ext uri="{A12FA001-AC4F-418D-AE19-62706E023703}">
                      <ahyp:hlinkClr xmlns:ahyp="http://schemas.microsoft.com/office/drawing/2018/hyperlinkcolor" val="tx"/>
                    </a:ext>
                  </a:extLst>
                </a:hlinkClick>
              </a:rPr>
              <a:t>FALSE</a:t>
            </a:r>
            <a:r>
              <a:rPr lang="en-US" sz="3200" dirty="0"/>
              <a:t>	</a:t>
            </a:r>
          </a:p>
        </p:txBody>
      </p:sp>
      <p:pic>
        <p:nvPicPr>
          <p:cNvPr id="13" name="Picture 6" descr="Image result for marine pollution">
            <a:extLst>
              <a:ext uri="{FF2B5EF4-FFF2-40B4-BE49-F238E27FC236}">
                <a16:creationId xmlns:a16="http://schemas.microsoft.com/office/drawing/2014/main" id="{8D75300D-C812-4796-BBA9-74CD4107A43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15352" y="1629676"/>
            <a:ext cx="4799048" cy="320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39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a:extLst>
              <a:ext uri="{FF2B5EF4-FFF2-40B4-BE49-F238E27FC236}">
                <a16:creationId xmlns:a16="http://schemas.microsoft.com/office/drawing/2014/main" id="{707D6832-2789-594C-8D86-0C6E0A2F4CD1}"/>
              </a:ext>
            </a:extLst>
          </p:cNvPr>
          <p:cNvSpPr/>
          <p:nvPr/>
        </p:nvSpPr>
        <p:spPr>
          <a:xfrm>
            <a:off x="803314" y="4949457"/>
            <a:ext cx="2404120" cy="723014"/>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764636" y="69110"/>
            <a:ext cx="8730360" cy="1600200"/>
          </a:xfrm>
        </p:spPr>
        <p:txBody>
          <a:bodyPr anchor="ctr"/>
          <a:lstStyle/>
          <a:p>
            <a:r>
              <a:rPr lang="en-US" dirty="0">
                <a:solidFill>
                  <a:schemeClr val="accent5">
                    <a:lumMod val="50000"/>
                  </a:schemeClr>
                </a:solidFill>
                <a:latin typeface="ITC Symbol Std Black" panose="020E0903030506020404" pitchFamily="34" charset="0"/>
              </a:rPr>
              <a:t>Oops… that’s wrong</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6"/>
          <a:srcRect l="8949" t="19719" r="11089" b="28353"/>
          <a:stretch/>
        </p:blipFill>
        <p:spPr>
          <a:xfrm>
            <a:off x="9536724" y="368343"/>
            <a:ext cx="2023531" cy="892990"/>
          </a:xfrm>
          <a:prstGeom prst="rect">
            <a:avLst/>
          </a:prstGeom>
        </p:spPr>
      </p:pic>
      <p:sp>
        <p:nvSpPr>
          <p:cNvPr id="18" name="Text Placeholder 3">
            <a:extLst>
              <a:ext uri="{FF2B5EF4-FFF2-40B4-BE49-F238E27FC236}">
                <a16:creationId xmlns:a16="http://schemas.microsoft.com/office/drawing/2014/main" id="{34056CD3-F3F9-480B-9C55-67F54A496F4D}"/>
              </a:ext>
            </a:extLst>
          </p:cNvPr>
          <p:cNvSpPr>
            <a:spLocks noGrp="1"/>
          </p:cNvSpPr>
          <p:nvPr>
            <p:ph type="body" sz="half" idx="2"/>
          </p:nvPr>
        </p:nvSpPr>
        <p:spPr>
          <a:xfrm>
            <a:off x="806942" y="973531"/>
            <a:ext cx="5509376" cy="3811588"/>
          </a:xfrm>
        </p:spPr>
        <p:txBody>
          <a:bodyPr>
            <a:noAutofit/>
          </a:bodyPr>
          <a:lstStyle/>
          <a:p>
            <a:pPr>
              <a:lnSpc>
                <a:spcPct val="150000"/>
              </a:lnSpc>
            </a:pPr>
            <a:r>
              <a:rPr lang="en-US" sz="2800" dirty="0"/>
              <a:t>They are called ghost nets because they just float around the ocean waiting to capture and kill everything in its path. They can do this for centuries after they enter the ocean!</a:t>
            </a:r>
          </a:p>
          <a:p>
            <a:pPr>
              <a:lnSpc>
                <a:spcPct val="150000"/>
              </a:lnSpc>
            </a:pPr>
            <a:r>
              <a:rPr lang="en-US" sz="2800" b="1" dirty="0">
                <a:solidFill>
                  <a:schemeClr val="bg1"/>
                </a:solidFill>
                <a:hlinkClick r:id="rId7" action="ppaction://hlinksldjump">
                  <a:extLst>
                    <a:ext uri="{A12FA001-AC4F-418D-AE19-62706E023703}">
                      <ahyp:hlinkClr xmlns:ahyp="http://schemas.microsoft.com/office/drawing/2018/hyperlinkcolor" val="tx"/>
                    </a:ext>
                  </a:extLst>
                </a:hlinkClick>
              </a:rPr>
              <a:t>Next question</a:t>
            </a:r>
            <a:endParaRPr lang="en-US" sz="2800" b="1" dirty="0">
              <a:solidFill>
                <a:schemeClr val="bg1"/>
              </a:solidFill>
            </a:endParaRPr>
          </a:p>
        </p:txBody>
      </p:sp>
      <p:pic>
        <p:nvPicPr>
          <p:cNvPr id="19" name="Picture 6" descr="Image result for marine pollution">
            <a:extLst>
              <a:ext uri="{FF2B5EF4-FFF2-40B4-BE49-F238E27FC236}">
                <a16:creationId xmlns:a16="http://schemas.microsoft.com/office/drawing/2014/main" id="{49F623E6-B7B0-4D69-94F4-53E09FFE5ED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5352" y="1629676"/>
            <a:ext cx="4799048" cy="320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24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a:extLst>
              <a:ext uri="{FF2B5EF4-FFF2-40B4-BE49-F238E27FC236}">
                <a16:creationId xmlns:a16="http://schemas.microsoft.com/office/drawing/2014/main" id="{707D6832-2789-594C-8D86-0C6E0A2F4CD1}"/>
              </a:ext>
            </a:extLst>
          </p:cNvPr>
          <p:cNvSpPr/>
          <p:nvPr/>
        </p:nvSpPr>
        <p:spPr>
          <a:xfrm>
            <a:off x="782048" y="5135062"/>
            <a:ext cx="2365189" cy="723014"/>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726308" y="218363"/>
            <a:ext cx="8730360" cy="1600200"/>
          </a:xfrm>
        </p:spPr>
        <p:txBody>
          <a:bodyPr anchor="ctr"/>
          <a:lstStyle/>
          <a:p>
            <a:r>
              <a:rPr lang="en-US" dirty="0">
                <a:solidFill>
                  <a:schemeClr val="accent5">
                    <a:lumMod val="50000"/>
                  </a:schemeClr>
                </a:solidFill>
                <a:latin typeface="ITC Symbol Std Black" panose="020E0903030506020404" pitchFamily="34" charset="0"/>
              </a:rPr>
              <a:t>Yes! That’s correct.</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6"/>
          <a:srcRect l="8949" t="19719" r="11089" b="28353"/>
          <a:stretch/>
        </p:blipFill>
        <p:spPr>
          <a:xfrm>
            <a:off x="9536724" y="368343"/>
            <a:ext cx="2023531" cy="892990"/>
          </a:xfrm>
          <a:prstGeom prst="rect">
            <a:avLst/>
          </a:prstGeom>
        </p:spPr>
      </p:pic>
      <p:sp>
        <p:nvSpPr>
          <p:cNvPr id="7" name="Text Placeholder 3">
            <a:extLst>
              <a:ext uri="{FF2B5EF4-FFF2-40B4-BE49-F238E27FC236}">
                <a16:creationId xmlns:a16="http://schemas.microsoft.com/office/drawing/2014/main" id="{F51F32BB-5A67-7841-A42D-5E34BA5824B6}"/>
              </a:ext>
            </a:extLst>
          </p:cNvPr>
          <p:cNvSpPr>
            <a:spLocks noGrp="1"/>
          </p:cNvSpPr>
          <p:nvPr>
            <p:ph type="body" sz="half" idx="2"/>
          </p:nvPr>
        </p:nvSpPr>
        <p:spPr>
          <a:xfrm>
            <a:off x="764636" y="1139683"/>
            <a:ext cx="5509376" cy="3811588"/>
          </a:xfrm>
        </p:spPr>
        <p:txBody>
          <a:bodyPr>
            <a:noAutofit/>
          </a:bodyPr>
          <a:lstStyle/>
          <a:p>
            <a:pPr>
              <a:lnSpc>
                <a:spcPct val="150000"/>
              </a:lnSpc>
            </a:pPr>
            <a:r>
              <a:rPr lang="en-US" sz="2800" dirty="0"/>
              <a:t>They are called ghost nets because they just float around the ocean waiting to capture and kill everything in its path. They can do this for centuries after they enter the ocean!</a:t>
            </a:r>
          </a:p>
          <a:p>
            <a:pPr>
              <a:lnSpc>
                <a:spcPct val="150000"/>
              </a:lnSpc>
            </a:pPr>
            <a:r>
              <a:rPr lang="en-US" sz="2800" b="1" dirty="0">
                <a:solidFill>
                  <a:schemeClr val="bg1"/>
                </a:solidFill>
                <a:hlinkClick r:id="rId7" action="ppaction://hlinksldjump">
                  <a:extLst>
                    <a:ext uri="{A12FA001-AC4F-418D-AE19-62706E023703}">
                      <ahyp:hlinkClr xmlns:ahyp="http://schemas.microsoft.com/office/drawing/2018/hyperlinkcolor" val="tx"/>
                    </a:ext>
                  </a:extLst>
                </a:hlinkClick>
              </a:rPr>
              <a:t>Next question</a:t>
            </a:r>
            <a:endParaRPr lang="en-US" sz="2800" b="1" dirty="0">
              <a:solidFill>
                <a:schemeClr val="bg1"/>
              </a:solidFill>
            </a:endParaRPr>
          </a:p>
        </p:txBody>
      </p:sp>
      <p:pic>
        <p:nvPicPr>
          <p:cNvPr id="12" name="Picture 6" descr="Image result for marine pollution">
            <a:extLst>
              <a:ext uri="{FF2B5EF4-FFF2-40B4-BE49-F238E27FC236}">
                <a16:creationId xmlns:a16="http://schemas.microsoft.com/office/drawing/2014/main" id="{03FB488C-6DFC-41C4-A9DD-8A668E510A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5352" y="1629676"/>
            <a:ext cx="4799048" cy="320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37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631745" y="426917"/>
            <a:ext cx="8283131" cy="1600200"/>
          </a:xfrm>
        </p:spPr>
        <p:txBody>
          <a:bodyPr anchor="ctr">
            <a:noAutofit/>
          </a:bodyPr>
          <a:lstStyle/>
          <a:p>
            <a:r>
              <a:rPr lang="en-US" dirty="0">
                <a:solidFill>
                  <a:schemeClr val="accent5">
                    <a:lumMod val="50000"/>
                  </a:schemeClr>
                </a:solidFill>
                <a:latin typeface="ITC Symbol Std Black" panose="020E0903030506020404" pitchFamily="34" charset="0"/>
              </a:rPr>
              <a:t>5. Which of the following are types of pollution?</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6"/>
          <a:srcRect l="8949" t="19719" r="11089" b="28353"/>
          <a:stretch/>
        </p:blipFill>
        <p:spPr>
          <a:xfrm>
            <a:off x="9536724" y="368343"/>
            <a:ext cx="2023531" cy="892990"/>
          </a:xfrm>
          <a:prstGeom prst="rect">
            <a:avLst/>
          </a:prstGeom>
        </p:spPr>
      </p:pic>
      <p:sp>
        <p:nvSpPr>
          <p:cNvPr id="12" name="Text Placeholder 3">
            <a:extLst>
              <a:ext uri="{FF2B5EF4-FFF2-40B4-BE49-F238E27FC236}">
                <a16:creationId xmlns:a16="http://schemas.microsoft.com/office/drawing/2014/main" id="{F19481BA-97A4-4485-9446-320ED982A08B}"/>
              </a:ext>
            </a:extLst>
          </p:cNvPr>
          <p:cNvSpPr>
            <a:spLocks noGrp="1"/>
          </p:cNvSpPr>
          <p:nvPr>
            <p:ph type="body" sz="half" idx="2"/>
          </p:nvPr>
        </p:nvSpPr>
        <p:spPr>
          <a:xfrm>
            <a:off x="755648" y="1848102"/>
            <a:ext cx="5585045" cy="3518967"/>
          </a:xfrm>
        </p:spPr>
        <p:txBody>
          <a:bodyPr>
            <a:noAutofit/>
          </a:bodyPr>
          <a:lstStyle/>
          <a:p>
            <a:pPr marL="514350" indent="-514350">
              <a:lnSpc>
                <a:spcPct val="150000"/>
              </a:lnSpc>
              <a:buFont typeface="+mj-lt"/>
              <a:buAutoNum type="alphaUcPeriod"/>
            </a:pPr>
            <a:r>
              <a:rPr lang="en-US" sz="3200" dirty="0">
                <a:hlinkClick r:id="rId7" action="ppaction://hlinksldjump"/>
              </a:rPr>
              <a:t>Plastic</a:t>
            </a:r>
            <a:endParaRPr lang="en-US" sz="3200" dirty="0"/>
          </a:p>
          <a:p>
            <a:pPr marL="514350" indent="-514350">
              <a:lnSpc>
                <a:spcPct val="150000"/>
              </a:lnSpc>
              <a:buFont typeface="+mj-lt"/>
              <a:buAutoNum type="alphaUcPeriod"/>
            </a:pPr>
            <a:r>
              <a:rPr lang="en-US" sz="3200" dirty="0">
                <a:hlinkClick r:id="rId7" action="ppaction://hlinksldjump"/>
              </a:rPr>
              <a:t>Oil spills</a:t>
            </a:r>
            <a:endParaRPr lang="en-US" sz="3200" dirty="0"/>
          </a:p>
          <a:p>
            <a:pPr marL="514350" indent="-514350">
              <a:lnSpc>
                <a:spcPct val="150000"/>
              </a:lnSpc>
              <a:buFont typeface="+mj-lt"/>
              <a:buAutoNum type="alphaUcPeriod"/>
            </a:pPr>
            <a:r>
              <a:rPr lang="en-US" sz="3200" dirty="0">
                <a:hlinkClick r:id="rId7" action="ppaction://hlinksldjump"/>
              </a:rPr>
              <a:t>Run off</a:t>
            </a:r>
            <a:endParaRPr lang="en-US" sz="3200" dirty="0"/>
          </a:p>
          <a:p>
            <a:pPr marL="514350" indent="-514350">
              <a:lnSpc>
                <a:spcPct val="150000"/>
              </a:lnSpc>
              <a:buFont typeface="+mj-lt"/>
              <a:buAutoNum type="alphaUcPeriod"/>
            </a:pPr>
            <a:r>
              <a:rPr lang="en-US" sz="3200" dirty="0">
                <a:hlinkClick r:id="rId8" action="ppaction://hlinksldjump"/>
              </a:rPr>
              <a:t>All of the above</a:t>
            </a:r>
            <a:endParaRPr lang="en-US" sz="3200" dirty="0"/>
          </a:p>
        </p:txBody>
      </p:sp>
      <p:pic>
        <p:nvPicPr>
          <p:cNvPr id="18" name="Picture 2" descr="Borneo oil spill costs Indonesia's poor">
            <a:extLst>
              <a:ext uri="{FF2B5EF4-FFF2-40B4-BE49-F238E27FC236}">
                <a16:creationId xmlns:a16="http://schemas.microsoft.com/office/drawing/2014/main" id="{2574A444-E7C7-491A-80D3-559CB902D13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0" y="1848102"/>
            <a:ext cx="5205789" cy="2928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561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a:extLst>
              <a:ext uri="{FF2B5EF4-FFF2-40B4-BE49-F238E27FC236}">
                <a16:creationId xmlns:a16="http://schemas.microsoft.com/office/drawing/2014/main" id="{707D6832-2789-594C-8D86-0C6E0A2F4CD1}"/>
              </a:ext>
            </a:extLst>
          </p:cNvPr>
          <p:cNvSpPr/>
          <p:nvPr/>
        </p:nvSpPr>
        <p:spPr>
          <a:xfrm>
            <a:off x="776305" y="5102736"/>
            <a:ext cx="2365189" cy="723014"/>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782048" y="-15996"/>
            <a:ext cx="8730360" cy="1600200"/>
          </a:xfrm>
        </p:spPr>
        <p:txBody>
          <a:bodyPr anchor="ctr"/>
          <a:lstStyle/>
          <a:p>
            <a:r>
              <a:rPr lang="en-US" dirty="0">
                <a:solidFill>
                  <a:schemeClr val="accent5">
                    <a:lumMod val="50000"/>
                  </a:schemeClr>
                </a:solidFill>
                <a:latin typeface="ITC Symbol Std Black" panose="020E0903030506020404" pitchFamily="34" charset="0"/>
              </a:rPr>
              <a:t>Oops… That’s wrong – Sort of!</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6"/>
          <a:srcRect l="8949" t="19719" r="11089" b="28353"/>
          <a:stretch/>
        </p:blipFill>
        <p:spPr>
          <a:xfrm>
            <a:off x="9536724" y="368343"/>
            <a:ext cx="2023531" cy="892990"/>
          </a:xfrm>
          <a:prstGeom prst="rect">
            <a:avLst/>
          </a:prstGeom>
        </p:spPr>
      </p:pic>
      <p:sp>
        <p:nvSpPr>
          <p:cNvPr id="13" name="Text Placeholder 3">
            <a:extLst>
              <a:ext uri="{FF2B5EF4-FFF2-40B4-BE49-F238E27FC236}">
                <a16:creationId xmlns:a16="http://schemas.microsoft.com/office/drawing/2014/main" id="{427C6434-AE9A-4877-B724-3765ED91A811}"/>
              </a:ext>
            </a:extLst>
          </p:cNvPr>
          <p:cNvSpPr>
            <a:spLocks noGrp="1"/>
          </p:cNvSpPr>
          <p:nvPr>
            <p:ph type="body" sz="half" idx="2"/>
          </p:nvPr>
        </p:nvSpPr>
        <p:spPr>
          <a:xfrm>
            <a:off x="782048" y="923612"/>
            <a:ext cx="5509376" cy="3865187"/>
          </a:xfrm>
        </p:spPr>
        <p:txBody>
          <a:bodyPr>
            <a:noAutofit/>
          </a:bodyPr>
          <a:lstStyle/>
          <a:p>
            <a:pPr>
              <a:lnSpc>
                <a:spcPct val="150000"/>
              </a:lnSpc>
            </a:pPr>
            <a:r>
              <a:rPr lang="en-US" sz="2800" dirty="0"/>
              <a:t>Plastic, oil spills and run off are all types of pollution that have different effects on sharks! Plastic can cause entanglement and oil spills and run off can be toxic and cause dead zones!</a:t>
            </a:r>
          </a:p>
          <a:p>
            <a:pPr>
              <a:lnSpc>
                <a:spcPct val="200000"/>
              </a:lnSpc>
            </a:pPr>
            <a:r>
              <a:rPr lang="en-US" sz="2800" b="1" dirty="0">
                <a:solidFill>
                  <a:schemeClr val="bg1"/>
                </a:solidFill>
                <a:hlinkClick r:id="rId7" action="ppaction://hlinksldjump">
                  <a:extLst>
                    <a:ext uri="{A12FA001-AC4F-418D-AE19-62706E023703}">
                      <ahyp:hlinkClr xmlns:ahyp="http://schemas.microsoft.com/office/drawing/2018/hyperlinkcolor" val="tx"/>
                    </a:ext>
                  </a:extLst>
                </a:hlinkClick>
              </a:rPr>
              <a:t>Next question</a:t>
            </a:r>
            <a:endParaRPr lang="en-US" sz="2800" b="1" dirty="0">
              <a:solidFill>
                <a:schemeClr val="bg1"/>
              </a:solidFill>
            </a:endParaRPr>
          </a:p>
        </p:txBody>
      </p:sp>
      <p:pic>
        <p:nvPicPr>
          <p:cNvPr id="18" name="Picture 2" descr="Borneo oil spill costs Indonesia's poor">
            <a:extLst>
              <a:ext uri="{FF2B5EF4-FFF2-40B4-BE49-F238E27FC236}">
                <a16:creationId xmlns:a16="http://schemas.microsoft.com/office/drawing/2014/main" id="{63876E17-A957-480A-ADA3-DAB600028C8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91424" y="1704788"/>
            <a:ext cx="5205789" cy="2928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647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a:extLst>
              <a:ext uri="{FF2B5EF4-FFF2-40B4-BE49-F238E27FC236}">
                <a16:creationId xmlns:a16="http://schemas.microsoft.com/office/drawing/2014/main" id="{707D6832-2789-594C-8D86-0C6E0A2F4CD1}"/>
              </a:ext>
            </a:extLst>
          </p:cNvPr>
          <p:cNvSpPr/>
          <p:nvPr/>
        </p:nvSpPr>
        <p:spPr>
          <a:xfrm>
            <a:off x="782048" y="5073906"/>
            <a:ext cx="2365189" cy="723014"/>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806364" y="43326"/>
            <a:ext cx="8730360" cy="1600200"/>
          </a:xfrm>
        </p:spPr>
        <p:txBody>
          <a:bodyPr anchor="ctr"/>
          <a:lstStyle/>
          <a:p>
            <a:r>
              <a:rPr lang="en-US" dirty="0">
                <a:solidFill>
                  <a:schemeClr val="accent5">
                    <a:lumMod val="50000"/>
                  </a:schemeClr>
                </a:solidFill>
                <a:latin typeface="ITC Symbol Std Black" panose="020E0903030506020404" pitchFamily="34" charset="0"/>
              </a:rPr>
              <a:t>Yes! That’s correct</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6"/>
          <a:srcRect l="8949" t="19719" r="11089" b="28353"/>
          <a:stretch/>
        </p:blipFill>
        <p:spPr>
          <a:xfrm>
            <a:off x="9536724" y="368343"/>
            <a:ext cx="2023531" cy="892990"/>
          </a:xfrm>
          <a:prstGeom prst="rect">
            <a:avLst/>
          </a:prstGeom>
        </p:spPr>
      </p:pic>
      <p:sp>
        <p:nvSpPr>
          <p:cNvPr id="7" name="Text Placeholder 3">
            <a:extLst>
              <a:ext uri="{FF2B5EF4-FFF2-40B4-BE49-F238E27FC236}">
                <a16:creationId xmlns:a16="http://schemas.microsoft.com/office/drawing/2014/main" id="{F51F32BB-5A67-7841-A42D-5E34BA5824B6}"/>
              </a:ext>
            </a:extLst>
          </p:cNvPr>
          <p:cNvSpPr>
            <a:spLocks noGrp="1"/>
          </p:cNvSpPr>
          <p:nvPr>
            <p:ph type="body" sz="half" idx="2"/>
          </p:nvPr>
        </p:nvSpPr>
        <p:spPr>
          <a:xfrm>
            <a:off x="782048" y="923612"/>
            <a:ext cx="5509376" cy="3865187"/>
          </a:xfrm>
        </p:spPr>
        <p:txBody>
          <a:bodyPr>
            <a:noAutofit/>
          </a:bodyPr>
          <a:lstStyle/>
          <a:p>
            <a:pPr>
              <a:lnSpc>
                <a:spcPct val="150000"/>
              </a:lnSpc>
            </a:pPr>
            <a:r>
              <a:rPr lang="en-US" sz="2800" dirty="0"/>
              <a:t>Plastic, oil spills and run off are all types of pollution that have different effects on sharks! Plastic can cause entanglement and oil spills and run off can be toxic and cause dead zones!</a:t>
            </a:r>
          </a:p>
          <a:p>
            <a:pPr>
              <a:lnSpc>
                <a:spcPct val="200000"/>
              </a:lnSpc>
            </a:pPr>
            <a:r>
              <a:rPr lang="en-US" sz="2800" b="1" dirty="0">
                <a:solidFill>
                  <a:schemeClr val="bg1"/>
                </a:solidFill>
                <a:hlinkClick r:id="rId7" action="ppaction://hlinksldjump">
                  <a:extLst>
                    <a:ext uri="{A12FA001-AC4F-418D-AE19-62706E023703}">
                      <ahyp:hlinkClr xmlns:ahyp="http://schemas.microsoft.com/office/drawing/2018/hyperlinkcolor" val="tx"/>
                    </a:ext>
                  </a:extLst>
                </a:hlinkClick>
              </a:rPr>
              <a:t>Next question</a:t>
            </a:r>
            <a:endParaRPr lang="en-US" sz="2800" b="1" dirty="0">
              <a:solidFill>
                <a:schemeClr val="bg1"/>
              </a:solidFill>
            </a:endParaRPr>
          </a:p>
        </p:txBody>
      </p:sp>
      <p:pic>
        <p:nvPicPr>
          <p:cNvPr id="13" name="Picture 2" descr="Borneo oil spill costs Indonesia's poor">
            <a:extLst>
              <a:ext uri="{FF2B5EF4-FFF2-40B4-BE49-F238E27FC236}">
                <a16:creationId xmlns:a16="http://schemas.microsoft.com/office/drawing/2014/main" id="{0FFE73DB-D58E-4FB1-8E38-B9A32F959D3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91424" y="1704788"/>
            <a:ext cx="5205789" cy="2928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077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631745" y="426917"/>
            <a:ext cx="8283131" cy="1600200"/>
          </a:xfrm>
        </p:spPr>
        <p:txBody>
          <a:bodyPr anchor="ctr">
            <a:noAutofit/>
          </a:bodyPr>
          <a:lstStyle/>
          <a:p>
            <a:r>
              <a:rPr lang="en-US" dirty="0">
                <a:solidFill>
                  <a:schemeClr val="accent5">
                    <a:lumMod val="50000"/>
                  </a:schemeClr>
                </a:solidFill>
                <a:latin typeface="ITC Symbol Std Black" panose="020E0903030506020404" pitchFamily="34" charset="0"/>
              </a:rPr>
              <a:t>6. Climate change is another threat to sharks.</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6"/>
          <a:srcRect l="8949" t="19719" r="11089" b="28353"/>
          <a:stretch/>
        </p:blipFill>
        <p:spPr>
          <a:xfrm>
            <a:off x="9536724" y="368343"/>
            <a:ext cx="2023531" cy="892990"/>
          </a:xfrm>
          <a:prstGeom prst="rect">
            <a:avLst/>
          </a:prstGeom>
        </p:spPr>
      </p:pic>
      <p:pic>
        <p:nvPicPr>
          <p:cNvPr id="11" name="Picture 2" descr="Image result for climate change">
            <a:extLst>
              <a:ext uri="{FF2B5EF4-FFF2-40B4-BE49-F238E27FC236}">
                <a16:creationId xmlns:a16="http://schemas.microsoft.com/office/drawing/2014/main" id="{0C848CC6-33B1-4CB8-9EBF-A542FD735A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0693" y="2077202"/>
            <a:ext cx="5039633" cy="260734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3">
            <a:extLst>
              <a:ext uri="{FF2B5EF4-FFF2-40B4-BE49-F238E27FC236}">
                <a16:creationId xmlns:a16="http://schemas.microsoft.com/office/drawing/2014/main" id="{BA7D0379-E503-4CDC-8FC3-D42AAA759B8C}"/>
              </a:ext>
            </a:extLst>
          </p:cNvPr>
          <p:cNvSpPr>
            <a:spLocks noGrp="1"/>
          </p:cNvSpPr>
          <p:nvPr>
            <p:ph type="body" sz="half" idx="2"/>
          </p:nvPr>
        </p:nvSpPr>
        <p:spPr>
          <a:xfrm>
            <a:off x="806364" y="2791080"/>
            <a:ext cx="5431403" cy="1361631"/>
          </a:xfrm>
        </p:spPr>
        <p:txBody>
          <a:bodyPr>
            <a:normAutofit/>
          </a:bodyPr>
          <a:lstStyle/>
          <a:p>
            <a:pPr algn="ctr">
              <a:lnSpc>
                <a:spcPct val="200000"/>
              </a:lnSpc>
            </a:pPr>
            <a:r>
              <a:rPr lang="en-US" sz="3200" dirty="0">
                <a:hlinkClick r:id="rId8" action="ppaction://hlinksldjump">
                  <a:extLst>
                    <a:ext uri="{A12FA001-AC4F-418D-AE19-62706E023703}">
                      <ahyp:hlinkClr xmlns:ahyp="http://schemas.microsoft.com/office/drawing/2018/hyperlinkcolor" val="tx"/>
                    </a:ext>
                  </a:extLst>
                </a:hlinkClick>
              </a:rPr>
              <a:t>TRUE</a:t>
            </a:r>
            <a:r>
              <a:rPr lang="en-US" sz="3200" dirty="0"/>
              <a:t>		or	</a:t>
            </a:r>
            <a:r>
              <a:rPr lang="en-US" sz="3200" dirty="0">
                <a:hlinkClick r:id="rId9" action="ppaction://hlinksldjump">
                  <a:extLst>
                    <a:ext uri="{A12FA001-AC4F-418D-AE19-62706E023703}">
                      <ahyp:hlinkClr xmlns:ahyp="http://schemas.microsoft.com/office/drawing/2018/hyperlinkcolor" val="tx"/>
                    </a:ext>
                  </a:extLst>
                </a:hlinkClick>
              </a:rPr>
              <a:t>FALSE</a:t>
            </a:r>
            <a:r>
              <a:rPr lang="en-US" sz="3200" dirty="0"/>
              <a:t>	</a:t>
            </a:r>
          </a:p>
        </p:txBody>
      </p:sp>
    </p:spTree>
    <p:extLst>
      <p:ext uri="{BB962C8B-B14F-4D97-AF65-F5344CB8AC3E}">
        <p14:creationId xmlns:p14="http://schemas.microsoft.com/office/powerpoint/2010/main" val="93993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3">
            <a:extLst>
              <a:ext uri="{FF2B5EF4-FFF2-40B4-BE49-F238E27FC236}">
                <a16:creationId xmlns:a16="http://schemas.microsoft.com/office/drawing/2014/main" id="{F51F32BB-5A67-7841-A42D-5E34BA5824B6}"/>
              </a:ext>
            </a:extLst>
          </p:cNvPr>
          <p:cNvSpPr>
            <a:spLocks noGrp="1"/>
          </p:cNvSpPr>
          <p:nvPr>
            <p:ph type="body" sz="half" idx="2"/>
          </p:nvPr>
        </p:nvSpPr>
        <p:spPr>
          <a:xfrm>
            <a:off x="929822" y="2271945"/>
            <a:ext cx="4572106" cy="3518967"/>
          </a:xfrm>
        </p:spPr>
        <p:txBody>
          <a:bodyPr>
            <a:noAutofit/>
          </a:bodyPr>
          <a:lstStyle/>
          <a:p>
            <a:pPr marL="514350" indent="-514350">
              <a:lnSpc>
                <a:spcPct val="200000"/>
              </a:lnSpc>
              <a:buFont typeface="+mj-lt"/>
              <a:buAutoNum type="alphaUcPeriod"/>
            </a:pPr>
            <a:r>
              <a:rPr lang="en-US" sz="3200" u="sng" dirty="0">
                <a:hlinkClick r:id="rId3" action="ppaction://hlinksldjump"/>
              </a:rPr>
              <a:t>90%</a:t>
            </a:r>
            <a:endParaRPr lang="en-US" sz="3200" u="sng" dirty="0"/>
          </a:p>
          <a:p>
            <a:pPr marL="514350" indent="-514350">
              <a:lnSpc>
                <a:spcPct val="200000"/>
              </a:lnSpc>
              <a:buFont typeface="+mj-lt"/>
              <a:buAutoNum type="alphaUcPeriod"/>
            </a:pPr>
            <a:r>
              <a:rPr lang="en-US" sz="3200" u="sng" dirty="0">
                <a:hlinkClick r:id="rId4" action="ppaction://hlinksldjump"/>
              </a:rPr>
              <a:t>70%</a:t>
            </a:r>
            <a:endParaRPr lang="en-US" sz="3200" u="sng" dirty="0"/>
          </a:p>
          <a:p>
            <a:pPr marL="514350" indent="-514350">
              <a:lnSpc>
                <a:spcPct val="200000"/>
              </a:lnSpc>
              <a:buFont typeface="+mj-lt"/>
              <a:buAutoNum type="alphaUcPeriod"/>
            </a:pPr>
            <a:r>
              <a:rPr lang="en-US" sz="3200" u="sng" dirty="0">
                <a:hlinkClick r:id="rId5" action="ppaction://hlinksldjump"/>
              </a:rPr>
              <a:t>80%</a:t>
            </a:r>
            <a:endParaRPr lang="en-US" sz="3200" u="sng" dirty="0"/>
          </a:p>
        </p:txBody>
      </p:sp>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631745" y="426917"/>
            <a:ext cx="8283131" cy="1845028"/>
          </a:xfrm>
        </p:spPr>
        <p:txBody>
          <a:bodyPr anchor="ctr">
            <a:noAutofit/>
          </a:bodyPr>
          <a:lstStyle/>
          <a:p>
            <a:r>
              <a:rPr lang="en-US" dirty="0">
                <a:solidFill>
                  <a:schemeClr val="accent5">
                    <a:lumMod val="50000"/>
                  </a:schemeClr>
                </a:solidFill>
                <a:latin typeface="ITC Symbol Std Black" panose="020E0903030506020404" pitchFamily="34" charset="0"/>
              </a:rPr>
              <a:t>1. How much of all shark populations around the world have we lost?</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9"/>
          <a:srcRect l="8949" t="19719" r="11089" b="28353"/>
          <a:stretch/>
        </p:blipFill>
        <p:spPr>
          <a:xfrm>
            <a:off x="9536724" y="368343"/>
            <a:ext cx="2023531" cy="892990"/>
          </a:xfrm>
          <a:prstGeom prst="rect">
            <a:avLst/>
          </a:prstGeom>
        </p:spPr>
      </p:pic>
      <p:pic>
        <p:nvPicPr>
          <p:cNvPr id="11" name="Shape 360" descr="\\UWFILE1\Shared\Projects\1. CURRENT PROJECTS\Current Projects\Sea Deep - HLF\Historic pictures\20180119_143145.jpg">
            <a:extLst>
              <a:ext uri="{FF2B5EF4-FFF2-40B4-BE49-F238E27FC236}">
                <a16:creationId xmlns:a16="http://schemas.microsoft.com/office/drawing/2014/main" id="{881E3E91-9CDE-4C6E-9D4F-520B72CEAB43}"/>
              </a:ext>
            </a:extLst>
          </p:cNvPr>
          <p:cNvPicPr preferRelativeResize="0"/>
          <p:nvPr/>
        </p:nvPicPr>
        <p:blipFill rotWithShape="1">
          <a:blip r:embed="rId10">
            <a:alphaModFix/>
          </a:blip>
          <a:srcRect l="3660"/>
          <a:stretch/>
        </p:blipFill>
        <p:spPr>
          <a:xfrm>
            <a:off x="6609096" y="1473841"/>
            <a:ext cx="4572106" cy="4185564"/>
          </a:xfrm>
          <a:prstGeom prst="rect">
            <a:avLst/>
          </a:prstGeom>
          <a:noFill/>
          <a:ln>
            <a:noFill/>
          </a:ln>
        </p:spPr>
      </p:pic>
    </p:spTree>
    <p:extLst>
      <p:ext uri="{BB962C8B-B14F-4D97-AF65-F5344CB8AC3E}">
        <p14:creationId xmlns:p14="http://schemas.microsoft.com/office/powerpoint/2010/main" val="188106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a:extLst>
              <a:ext uri="{FF2B5EF4-FFF2-40B4-BE49-F238E27FC236}">
                <a16:creationId xmlns:a16="http://schemas.microsoft.com/office/drawing/2014/main" id="{707D6832-2789-594C-8D86-0C6E0A2F4CD1}"/>
              </a:ext>
            </a:extLst>
          </p:cNvPr>
          <p:cNvSpPr/>
          <p:nvPr/>
        </p:nvSpPr>
        <p:spPr>
          <a:xfrm>
            <a:off x="781119" y="4844689"/>
            <a:ext cx="2373587" cy="723014"/>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806364" y="308344"/>
            <a:ext cx="8730360" cy="1600200"/>
          </a:xfrm>
        </p:spPr>
        <p:txBody>
          <a:bodyPr anchor="ctr"/>
          <a:lstStyle/>
          <a:p>
            <a:r>
              <a:rPr lang="en-US" dirty="0">
                <a:solidFill>
                  <a:schemeClr val="accent5">
                    <a:lumMod val="50000"/>
                  </a:schemeClr>
                </a:solidFill>
                <a:latin typeface="ITC Symbol Std Black" panose="020E0903030506020404" pitchFamily="34" charset="0"/>
              </a:rPr>
              <a:t>Yes! That’s correct</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6"/>
          <a:srcRect l="8949" t="19719" r="11089" b="28353"/>
          <a:stretch/>
        </p:blipFill>
        <p:spPr>
          <a:xfrm>
            <a:off x="9536724" y="368343"/>
            <a:ext cx="2023531" cy="892990"/>
          </a:xfrm>
          <a:prstGeom prst="rect">
            <a:avLst/>
          </a:prstGeom>
        </p:spPr>
      </p:pic>
      <p:sp>
        <p:nvSpPr>
          <p:cNvPr id="7" name="Text Placeholder 3">
            <a:extLst>
              <a:ext uri="{FF2B5EF4-FFF2-40B4-BE49-F238E27FC236}">
                <a16:creationId xmlns:a16="http://schemas.microsoft.com/office/drawing/2014/main" id="{F51F32BB-5A67-7841-A42D-5E34BA5824B6}"/>
              </a:ext>
            </a:extLst>
          </p:cNvPr>
          <p:cNvSpPr>
            <a:spLocks noGrp="1"/>
          </p:cNvSpPr>
          <p:nvPr>
            <p:ph type="body" sz="half" idx="2"/>
          </p:nvPr>
        </p:nvSpPr>
        <p:spPr>
          <a:xfrm>
            <a:off x="781119" y="1290297"/>
            <a:ext cx="5509376" cy="3259887"/>
          </a:xfrm>
        </p:spPr>
        <p:txBody>
          <a:bodyPr>
            <a:noAutofit/>
          </a:bodyPr>
          <a:lstStyle/>
          <a:p>
            <a:pPr>
              <a:lnSpc>
                <a:spcPct val="150000"/>
              </a:lnSpc>
            </a:pPr>
            <a:r>
              <a:rPr lang="en-US" sz="2800" dirty="0"/>
              <a:t>The changes in ocean temperature could mean sharks have to travel elsewhere to survive and ocean acidification could affect their scales, affecting their ability to swim!</a:t>
            </a:r>
          </a:p>
          <a:p>
            <a:pPr>
              <a:lnSpc>
                <a:spcPct val="200000"/>
              </a:lnSpc>
            </a:pPr>
            <a:r>
              <a:rPr lang="en-US" sz="2800" b="1" dirty="0">
                <a:solidFill>
                  <a:schemeClr val="bg1"/>
                </a:solidFill>
                <a:hlinkClick r:id="rId7" action="ppaction://hlinksldjump">
                  <a:extLst>
                    <a:ext uri="{A12FA001-AC4F-418D-AE19-62706E023703}">
                      <ahyp:hlinkClr xmlns:ahyp="http://schemas.microsoft.com/office/drawing/2018/hyperlinkcolor" val="tx"/>
                    </a:ext>
                  </a:extLst>
                </a:hlinkClick>
              </a:rPr>
              <a:t>Next question</a:t>
            </a:r>
            <a:endParaRPr lang="en-US" sz="2800" b="1" dirty="0">
              <a:solidFill>
                <a:schemeClr val="bg1"/>
              </a:solidFill>
            </a:endParaRPr>
          </a:p>
        </p:txBody>
      </p:sp>
      <p:pic>
        <p:nvPicPr>
          <p:cNvPr id="12" name="Picture 2" descr="Image result for climate change">
            <a:extLst>
              <a:ext uri="{FF2B5EF4-FFF2-40B4-BE49-F238E27FC236}">
                <a16:creationId xmlns:a16="http://schemas.microsoft.com/office/drawing/2014/main" id="{35E1F896-AA60-4AB8-9167-88053B3BBDC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40693" y="2077202"/>
            <a:ext cx="5039633" cy="2607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46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a:extLst>
              <a:ext uri="{FF2B5EF4-FFF2-40B4-BE49-F238E27FC236}">
                <a16:creationId xmlns:a16="http://schemas.microsoft.com/office/drawing/2014/main" id="{707D6832-2789-594C-8D86-0C6E0A2F4CD1}"/>
              </a:ext>
            </a:extLst>
          </p:cNvPr>
          <p:cNvSpPr/>
          <p:nvPr/>
        </p:nvSpPr>
        <p:spPr>
          <a:xfrm>
            <a:off x="721305" y="4795449"/>
            <a:ext cx="2528332" cy="723014"/>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806364" y="215878"/>
            <a:ext cx="8730360" cy="1600200"/>
          </a:xfrm>
        </p:spPr>
        <p:txBody>
          <a:bodyPr anchor="ctr"/>
          <a:lstStyle/>
          <a:p>
            <a:r>
              <a:rPr lang="en-US" dirty="0">
                <a:solidFill>
                  <a:schemeClr val="accent5">
                    <a:lumMod val="50000"/>
                  </a:schemeClr>
                </a:solidFill>
                <a:latin typeface="ITC Symbol Std Black" panose="020E0903030506020404" pitchFamily="34" charset="0"/>
              </a:rPr>
              <a:t>Oops… That’s wrong</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6"/>
          <a:srcRect l="8949" t="19719" r="11089" b="28353"/>
          <a:stretch/>
        </p:blipFill>
        <p:spPr>
          <a:xfrm>
            <a:off x="9536724" y="368343"/>
            <a:ext cx="2023531" cy="892990"/>
          </a:xfrm>
          <a:prstGeom prst="rect">
            <a:avLst/>
          </a:prstGeom>
        </p:spPr>
      </p:pic>
      <p:pic>
        <p:nvPicPr>
          <p:cNvPr id="12" name="Picture 2" descr="Image result for climate change">
            <a:extLst>
              <a:ext uri="{FF2B5EF4-FFF2-40B4-BE49-F238E27FC236}">
                <a16:creationId xmlns:a16="http://schemas.microsoft.com/office/drawing/2014/main" id="{BCB541EA-C993-45BF-B9B6-507E42AA7A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0693" y="2077202"/>
            <a:ext cx="5039633" cy="260734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3">
            <a:extLst>
              <a:ext uri="{FF2B5EF4-FFF2-40B4-BE49-F238E27FC236}">
                <a16:creationId xmlns:a16="http://schemas.microsoft.com/office/drawing/2014/main" id="{052F9785-B20F-4370-AB75-B9690E0F75D8}"/>
              </a:ext>
            </a:extLst>
          </p:cNvPr>
          <p:cNvSpPr>
            <a:spLocks noGrp="1"/>
          </p:cNvSpPr>
          <p:nvPr>
            <p:ph type="body" sz="half" idx="2"/>
          </p:nvPr>
        </p:nvSpPr>
        <p:spPr>
          <a:xfrm>
            <a:off x="806364" y="1234486"/>
            <a:ext cx="5509376" cy="3259887"/>
          </a:xfrm>
        </p:spPr>
        <p:txBody>
          <a:bodyPr>
            <a:noAutofit/>
          </a:bodyPr>
          <a:lstStyle/>
          <a:p>
            <a:pPr>
              <a:lnSpc>
                <a:spcPct val="150000"/>
              </a:lnSpc>
            </a:pPr>
            <a:r>
              <a:rPr lang="en-US" sz="2800" dirty="0"/>
              <a:t>The changes in ocean temperature could mean sharks have to travel elsewhere to survive and ocean acidification could affect their scales, affecting their ability to swim!</a:t>
            </a:r>
          </a:p>
          <a:p>
            <a:pPr>
              <a:lnSpc>
                <a:spcPct val="200000"/>
              </a:lnSpc>
            </a:pPr>
            <a:r>
              <a:rPr lang="en-US" sz="2800" b="1" dirty="0">
                <a:solidFill>
                  <a:schemeClr val="bg1"/>
                </a:solidFill>
                <a:hlinkClick r:id="rId8" action="ppaction://hlinksldjump">
                  <a:extLst>
                    <a:ext uri="{A12FA001-AC4F-418D-AE19-62706E023703}">
                      <ahyp:hlinkClr xmlns:ahyp="http://schemas.microsoft.com/office/drawing/2018/hyperlinkcolor" val="tx"/>
                    </a:ext>
                  </a:extLst>
                </a:hlinkClick>
              </a:rPr>
              <a:t>Next question</a:t>
            </a:r>
            <a:endParaRPr lang="en-US" sz="2800" b="1" dirty="0">
              <a:solidFill>
                <a:schemeClr val="bg1"/>
              </a:solidFill>
            </a:endParaRPr>
          </a:p>
        </p:txBody>
      </p:sp>
    </p:spTree>
    <p:extLst>
      <p:ext uri="{BB962C8B-B14F-4D97-AF65-F5344CB8AC3E}">
        <p14:creationId xmlns:p14="http://schemas.microsoft.com/office/powerpoint/2010/main" val="267221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3">
            <a:extLst>
              <a:ext uri="{FF2B5EF4-FFF2-40B4-BE49-F238E27FC236}">
                <a16:creationId xmlns:a16="http://schemas.microsoft.com/office/drawing/2014/main" id="{F51F32BB-5A67-7841-A42D-5E34BA5824B6}"/>
              </a:ext>
            </a:extLst>
          </p:cNvPr>
          <p:cNvSpPr>
            <a:spLocks noGrp="1"/>
          </p:cNvSpPr>
          <p:nvPr>
            <p:ph type="body" sz="half" idx="2"/>
          </p:nvPr>
        </p:nvSpPr>
        <p:spPr>
          <a:xfrm>
            <a:off x="806364" y="1462938"/>
            <a:ext cx="7899254" cy="2447451"/>
          </a:xfrm>
        </p:spPr>
        <p:txBody>
          <a:bodyPr>
            <a:noAutofit/>
          </a:bodyPr>
          <a:lstStyle/>
          <a:p>
            <a:pPr marL="514350" indent="-514350">
              <a:lnSpc>
                <a:spcPct val="200000"/>
              </a:lnSpc>
              <a:buFont typeface="+mj-lt"/>
              <a:buAutoNum type="alphaUcPeriod"/>
            </a:pPr>
            <a:r>
              <a:rPr lang="en-US" sz="3200" dirty="0">
                <a:hlinkClick r:id="rId3" action="ppaction://hlinksldjump"/>
              </a:rPr>
              <a:t>They are slow growing</a:t>
            </a:r>
            <a:endParaRPr lang="en-US" sz="3200" dirty="0"/>
          </a:p>
          <a:p>
            <a:pPr marL="514350" indent="-514350">
              <a:lnSpc>
                <a:spcPct val="200000"/>
              </a:lnSpc>
              <a:buFont typeface="+mj-lt"/>
              <a:buAutoNum type="alphaUcPeriod"/>
            </a:pPr>
            <a:r>
              <a:rPr lang="en-US" sz="3200" dirty="0">
                <a:hlinkClick r:id="rId3" action="ppaction://hlinksldjump"/>
              </a:rPr>
              <a:t>They take resting years</a:t>
            </a:r>
            <a:endParaRPr lang="en-US" sz="3200" dirty="0"/>
          </a:p>
          <a:p>
            <a:pPr marL="514350" indent="-514350">
              <a:lnSpc>
                <a:spcPct val="200000"/>
              </a:lnSpc>
              <a:buFont typeface="+mj-lt"/>
              <a:buAutoNum type="alphaUcPeriod"/>
            </a:pPr>
            <a:r>
              <a:rPr lang="en-US" sz="3200" dirty="0">
                <a:hlinkClick r:id="rId3" action="ppaction://hlinksldjump"/>
              </a:rPr>
              <a:t>They have home sites</a:t>
            </a:r>
            <a:endParaRPr lang="en-US" sz="3200" dirty="0"/>
          </a:p>
          <a:p>
            <a:pPr marL="514350" indent="-514350">
              <a:lnSpc>
                <a:spcPct val="200000"/>
              </a:lnSpc>
              <a:buFont typeface="+mj-lt"/>
              <a:buAutoNum type="alphaUcPeriod"/>
            </a:pPr>
            <a:r>
              <a:rPr lang="en-US" sz="3200" dirty="0">
                <a:hlinkClick r:id="rId4" action="ppaction://hlinksldjump"/>
              </a:rPr>
              <a:t>All of the above</a:t>
            </a:r>
            <a:endParaRPr lang="en-US" sz="3200" dirty="0"/>
          </a:p>
        </p:txBody>
      </p:sp>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631745" y="426917"/>
            <a:ext cx="8904979" cy="1600200"/>
          </a:xfrm>
        </p:spPr>
        <p:txBody>
          <a:bodyPr anchor="ctr">
            <a:noAutofit/>
          </a:bodyPr>
          <a:lstStyle/>
          <a:p>
            <a:r>
              <a:rPr lang="en-US" dirty="0">
                <a:solidFill>
                  <a:schemeClr val="accent5">
                    <a:lumMod val="50000"/>
                  </a:schemeClr>
                </a:solidFill>
                <a:latin typeface="ITC Symbol Std Black" panose="020E0903030506020404" pitchFamily="34" charset="0"/>
              </a:rPr>
              <a:t>7. Why are sharks particularly at risk?</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8"/>
          <a:srcRect l="8949" t="19719" r="11089" b="28353"/>
          <a:stretch/>
        </p:blipFill>
        <p:spPr>
          <a:xfrm>
            <a:off x="9536724" y="368343"/>
            <a:ext cx="2023531" cy="892990"/>
          </a:xfrm>
          <a:prstGeom prst="rect">
            <a:avLst/>
          </a:prstGeom>
        </p:spPr>
      </p:pic>
      <p:pic>
        <p:nvPicPr>
          <p:cNvPr id="12" name="Picture 11" descr="A drawing of a cartoon character&#10;&#10;Description automatically generated">
            <a:extLst>
              <a:ext uri="{FF2B5EF4-FFF2-40B4-BE49-F238E27FC236}">
                <a16:creationId xmlns:a16="http://schemas.microsoft.com/office/drawing/2014/main" id="{2E430F7B-A5F2-4A26-A668-2C826B8A50F1}"/>
              </a:ext>
            </a:extLst>
          </p:cNvPr>
          <p:cNvPicPr>
            <a:picLocks noChangeAspect="1"/>
          </p:cNvPicPr>
          <p:nvPr/>
        </p:nvPicPr>
        <p:blipFill>
          <a:blip r:embed="rId9"/>
          <a:stretch>
            <a:fillRect/>
          </a:stretch>
        </p:blipFill>
        <p:spPr>
          <a:xfrm>
            <a:off x="6155681" y="2584924"/>
            <a:ext cx="5229955" cy="1857634"/>
          </a:xfrm>
          <a:prstGeom prst="rect">
            <a:avLst/>
          </a:prstGeom>
        </p:spPr>
      </p:pic>
    </p:spTree>
    <p:extLst>
      <p:ext uri="{BB962C8B-B14F-4D97-AF65-F5344CB8AC3E}">
        <p14:creationId xmlns:p14="http://schemas.microsoft.com/office/powerpoint/2010/main" val="1552590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a:extLst>
              <a:ext uri="{FF2B5EF4-FFF2-40B4-BE49-F238E27FC236}">
                <a16:creationId xmlns:a16="http://schemas.microsoft.com/office/drawing/2014/main" id="{707D6832-2789-594C-8D86-0C6E0A2F4CD1}"/>
              </a:ext>
            </a:extLst>
          </p:cNvPr>
          <p:cNvSpPr/>
          <p:nvPr/>
        </p:nvSpPr>
        <p:spPr>
          <a:xfrm>
            <a:off x="806364" y="5076591"/>
            <a:ext cx="2420839" cy="723014"/>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806364" y="-28540"/>
            <a:ext cx="8730360" cy="1600200"/>
          </a:xfrm>
        </p:spPr>
        <p:txBody>
          <a:bodyPr anchor="ctr"/>
          <a:lstStyle/>
          <a:p>
            <a:r>
              <a:rPr lang="en-US" dirty="0">
                <a:solidFill>
                  <a:schemeClr val="accent5">
                    <a:lumMod val="50000"/>
                  </a:schemeClr>
                </a:solidFill>
                <a:latin typeface="ITC Symbol Std Black" panose="020E0903030506020404" pitchFamily="34" charset="0"/>
              </a:rPr>
              <a:t>Oops… That’s wrong – Sort of!</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6"/>
          <a:srcRect l="8949" t="19719" r="11089" b="28353"/>
          <a:stretch/>
        </p:blipFill>
        <p:spPr>
          <a:xfrm>
            <a:off x="9536724" y="368343"/>
            <a:ext cx="2023531" cy="892990"/>
          </a:xfrm>
          <a:prstGeom prst="rect">
            <a:avLst/>
          </a:prstGeom>
        </p:spPr>
      </p:pic>
      <p:sp>
        <p:nvSpPr>
          <p:cNvPr id="7" name="Text Placeholder 3">
            <a:extLst>
              <a:ext uri="{FF2B5EF4-FFF2-40B4-BE49-F238E27FC236}">
                <a16:creationId xmlns:a16="http://schemas.microsoft.com/office/drawing/2014/main" id="{F51F32BB-5A67-7841-A42D-5E34BA5824B6}"/>
              </a:ext>
            </a:extLst>
          </p:cNvPr>
          <p:cNvSpPr>
            <a:spLocks noGrp="1"/>
          </p:cNvSpPr>
          <p:nvPr>
            <p:ph type="body" sz="half" idx="2"/>
          </p:nvPr>
        </p:nvSpPr>
        <p:spPr>
          <a:xfrm>
            <a:off x="806364" y="914975"/>
            <a:ext cx="5509376" cy="1600200"/>
          </a:xfrm>
        </p:spPr>
        <p:txBody>
          <a:bodyPr>
            <a:noAutofit/>
          </a:bodyPr>
          <a:lstStyle/>
          <a:p>
            <a:pPr>
              <a:lnSpc>
                <a:spcPct val="150000"/>
              </a:lnSpc>
            </a:pPr>
            <a:r>
              <a:rPr lang="en-US" sz="2800" dirty="0"/>
              <a:t>Sharks are slow growing, have resting years and tend to stay in home sites! All of these traits make them vulnerable and particularly at risk to thinks such as climate change, pollution and overfishing!</a:t>
            </a:r>
          </a:p>
          <a:p>
            <a:pPr>
              <a:lnSpc>
                <a:spcPct val="200000"/>
              </a:lnSpc>
            </a:pPr>
            <a:r>
              <a:rPr lang="en-US" sz="2800" b="1" dirty="0">
                <a:solidFill>
                  <a:schemeClr val="bg1"/>
                </a:solidFill>
                <a:hlinkClick r:id="rId7" action="ppaction://hlinksldjump">
                  <a:extLst>
                    <a:ext uri="{A12FA001-AC4F-418D-AE19-62706E023703}">
                      <ahyp:hlinkClr xmlns:ahyp="http://schemas.microsoft.com/office/drawing/2018/hyperlinkcolor" val="tx"/>
                    </a:ext>
                  </a:extLst>
                </a:hlinkClick>
              </a:rPr>
              <a:t>Next question</a:t>
            </a:r>
            <a:endParaRPr lang="en-US" sz="2800" b="1" dirty="0">
              <a:solidFill>
                <a:schemeClr val="bg1"/>
              </a:solidFill>
            </a:endParaRPr>
          </a:p>
        </p:txBody>
      </p:sp>
      <p:pic>
        <p:nvPicPr>
          <p:cNvPr id="13" name="Picture 12" descr="A drawing of a cartoon character&#10;&#10;Description automatically generated">
            <a:extLst>
              <a:ext uri="{FF2B5EF4-FFF2-40B4-BE49-F238E27FC236}">
                <a16:creationId xmlns:a16="http://schemas.microsoft.com/office/drawing/2014/main" id="{3FA89729-4B4C-438E-B552-FFE29D3CD097}"/>
              </a:ext>
            </a:extLst>
          </p:cNvPr>
          <p:cNvPicPr>
            <a:picLocks noChangeAspect="1"/>
          </p:cNvPicPr>
          <p:nvPr/>
        </p:nvPicPr>
        <p:blipFill>
          <a:blip r:embed="rId8"/>
          <a:stretch>
            <a:fillRect/>
          </a:stretch>
        </p:blipFill>
        <p:spPr>
          <a:xfrm>
            <a:off x="6155681" y="2584924"/>
            <a:ext cx="5229955" cy="1857634"/>
          </a:xfrm>
          <a:prstGeom prst="rect">
            <a:avLst/>
          </a:prstGeom>
        </p:spPr>
      </p:pic>
    </p:spTree>
    <p:extLst>
      <p:ext uri="{BB962C8B-B14F-4D97-AF65-F5344CB8AC3E}">
        <p14:creationId xmlns:p14="http://schemas.microsoft.com/office/powerpoint/2010/main" val="4031473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a:extLst>
              <a:ext uri="{FF2B5EF4-FFF2-40B4-BE49-F238E27FC236}">
                <a16:creationId xmlns:a16="http://schemas.microsoft.com/office/drawing/2014/main" id="{707D6832-2789-594C-8D86-0C6E0A2F4CD1}"/>
              </a:ext>
            </a:extLst>
          </p:cNvPr>
          <p:cNvSpPr/>
          <p:nvPr/>
        </p:nvSpPr>
        <p:spPr>
          <a:xfrm>
            <a:off x="818644" y="5006464"/>
            <a:ext cx="2234548" cy="723014"/>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806364" y="-98642"/>
            <a:ext cx="8730360" cy="1600200"/>
          </a:xfrm>
        </p:spPr>
        <p:txBody>
          <a:bodyPr anchor="ctr"/>
          <a:lstStyle/>
          <a:p>
            <a:r>
              <a:rPr lang="en-US" dirty="0">
                <a:solidFill>
                  <a:schemeClr val="accent5">
                    <a:lumMod val="50000"/>
                  </a:schemeClr>
                </a:solidFill>
                <a:latin typeface="ITC Symbol Std Black" panose="020E0903030506020404" pitchFamily="34" charset="0"/>
              </a:rPr>
              <a:t>Yes! That’s correct.</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6"/>
          <a:srcRect l="8949" t="19719" r="11089" b="28353"/>
          <a:stretch/>
        </p:blipFill>
        <p:spPr>
          <a:xfrm>
            <a:off x="9536724" y="368343"/>
            <a:ext cx="2023531" cy="892990"/>
          </a:xfrm>
          <a:prstGeom prst="rect">
            <a:avLst/>
          </a:prstGeom>
        </p:spPr>
      </p:pic>
      <p:pic>
        <p:nvPicPr>
          <p:cNvPr id="13" name="Picture 12" descr="A drawing of a cartoon character&#10;&#10;Description automatically generated">
            <a:extLst>
              <a:ext uri="{FF2B5EF4-FFF2-40B4-BE49-F238E27FC236}">
                <a16:creationId xmlns:a16="http://schemas.microsoft.com/office/drawing/2014/main" id="{DEAB1970-0E8B-440A-90E3-94FF2E3AF82B}"/>
              </a:ext>
            </a:extLst>
          </p:cNvPr>
          <p:cNvPicPr>
            <a:picLocks noChangeAspect="1"/>
          </p:cNvPicPr>
          <p:nvPr/>
        </p:nvPicPr>
        <p:blipFill>
          <a:blip r:embed="rId7"/>
          <a:stretch>
            <a:fillRect/>
          </a:stretch>
        </p:blipFill>
        <p:spPr>
          <a:xfrm>
            <a:off x="6155681" y="2584924"/>
            <a:ext cx="5229955" cy="1857634"/>
          </a:xfrm>
          <a:prstGeom prst="rect">
            <a:avLst/>
          </a:prstGeom>
        </p:spPr>
      </p:pic>
      <p:sp>
        <p:nvSpPr>
          <p:cNvPr id="18" name="Text Placeholder 3">
            <a:extLst>
              <a:ext uri="{FF2B5EF4-FFF2-40B4-BE49-F238E27FC236}">
                <a16:creationId xmlns:a16="http://schemas.microsoft.com/office/drawing/2014/main" id="{AD5CEADF-BB20-48C8-BF86-1B0E0D48D92A}"/>
              </a:ext>
            </a:extLst>
          </p:cNvPr>
          <p:cNvSpPr>
            <a:spLocks noGrp="1"/>
          </p:cNvSpPr>
          <p:nvPr>
            <p:ph type="body" sz="half" idx="2"/>
          </p:nvPr>
        </p:nvSpPr>
        <p:spPr>
          <a:xfrm>
            <a:off x="806364" y="914975"/>
            <a:ext cx="5509376" cy="1600200"/>
          </a:xfrm>
        </p:spPr>
        <p:txBody>
          <a:bodyPr>
            <a:noAutofit/>
          </a:bodyPr>
          <a:lstStyle/>
          <a:p>
            <a:pPr>
              <a:lnSpc>
                <a:spcPct val="150000"/>
              </a:lnSpc>
            </a:pPr>
            <a:r>
              <a:rPr lang="en-US" sz="2800" dirty="0"/>
              <a:t>Sharks are slow growing, have resting years and tend to stay in home sites! All of these traits make them vulnerable and particularly at risk to thinks such as climate change, pollution and overfishing!</a:t>
            </a:r>
          </a:p>
          <a:p>
            <a:pPr>
              <a:lnSpc>
                <a:spcPct val="200000"/>
              </a:lnSpc>
            </a:pPr>
            <a:r>
              <a:rPr lang="en-US" sz="2800" b="1" dirty="0">
                <a:solidFill>
                  <a:schemeClr val="bg1"/>
                </a:solidFill>
                <a:hlinkClick r:id="rId8" action="ppaction://hlinksldjump">
                  <a:extLst>
                    <a:ext uri="{A12FA001-AC4F-418D-AE19-62706E023703}">
                      <ahyp:hlinkClr xmlns:ahyp="http://schemas.microsoft.com/office/drawing/2018/hyperlinkcolor" val="tx"/>
                    </a:ext>
                  </a:extLst>
                </a:hlinkClick>
              </a:rPr>
              <a:t>Next question</a:t>
            </a:r>
            <a:endParaRPr lang="en-US" sz="2800" b="1" dirty="0">
              <a:solidFill>
                <a:schemeClr val="bg1"/>
              </a:solidFill>
            </a:endParaRPr>
          </a:p>
        </p:txBody>
      </p:sp>
    </p:spTree>
    <p:extLst>
      <p:ext uri="{BB962C8B-B14F-4D97-AF65-F5344CB8AC3E}">
        <p14:creationId xmlns:p14="http://schemas.microsoft.com/office/powerpoint/2010/main" val="1293082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62" y="14068"/>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3">
            <a:extLst>
              <a:ext uri="{FF2B5EF4-FFF2-40B4-BE49-F238E27FC236}">
                <a16:creationId xmlns:a16="http://schemas.microsoft.com/office/drawing/2014/main" id="{F51F32BB-5A67-7841-A42D-5E34BA5824B6}"/>
              </a:ext>
            </a:extLst>
          </p:cNvPr>
          <p:cNvSpPr>
            <a:spLocks noGrp="1"/>
          </p:cNvSpPr>
          <p:nvPr>
            <p:ph type="body" sz="half" idx="2"/>
          </p:nvPr>
        </p:nvSpPr>
        <p:spPr>
          <a:xfrm>
            <a:off x="698703" y="1728974"/>
            <a:ext cx="6073716" cy="3518967"/>
          </a:xfrm>
        </p:spPr>
        <p:txBody>
          <a:bodyPr>
            <a:noAutofit/>
          </a:bodyPr>
          <a:lstStyle/>
          <a:p>
            <a:pPr marL="514350" indent="-514350">
              <a:lnSpc>
                <a:spcPct val="100000"/>
              </a:lnSpc>
              <a:spcBef>
                <a:spcPts val="600"/>
              </a:spcBef>
              <a:buFont typeface="+mj-lt"/>
              <a:buAutoNum type="alphaUcPeriod"/>
            </a:pPr>
            <a:r>
              <a:rPr lang="en-US" sz="3200" dirty="0">
                <a:hlinkClick r:id="rId3" action="ppaction://hlinksldjump"/>
              </a:rPr>
              <a:t>The pressure acting on species, guiding actions to prevent extinction</a:t>
            </a:r>
            <a:endParaRPr lang="en-US" sz="3200" dirty="0"/>
          </a:p>
          <a:p>
            <a:pPr marL="514350" indent="-514350">
              <a:lnSpc>
                <a:spcPct val="100000"/>
              </a:lnSpc>
              <a:spcBef>
                <a:spcPts val="600"/>
              </a:spcBef>
              <a:buFont typeface="+mj-lt"/>
              <a:buAutoNum type="alphaUcPeriod"/>
            </a:pPr>
            <a:endParaRPr lang="en-US" sz="3200" dirty="0"/>
          </a:p>
          <a:p>
            <a:pPr marL="514350" indent="-514350">
              <a:lnSpc>
                <a:spcPct val="100000"/>
              </a:lnSpc>
              <a:buFont typeface="+mj-lt"/>
              <a:buAutoNum type="alphaUcPeriod"/>
            </a:pPr>
            <a:r>
              <a:rPr lang="en-US" sz="3200" dirty="0">
                <a:hlinkClick r:id="rId4" action="ppaction://hlinksldjump"/>
              </a:rPr>
              <a:t>The number of species that are extinct</a:t>
            </a:r>
            <a:endParaRPr lang="en-US" sz="3200" dirty="0"/>
          </a:p>
        </p:txBody>
      </p:sp>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631745" y="426917"/>
            <a:ext cx="8904979" cy="1600200"/>
          </a:xfrm>
        </p:spPr>
        <p:txBody>
          <a:bodyPr anchor="ctr">
            <a:noAutofit/>
          </a:bodyPr>
          <a:lstStyle/>
          <a:p>
            <a:r>
              <a:rPr lang="en-US" dirty="0">
                <a:solidFill>
                  <a:schemeClr val="accent5">
                    <a:lumMod val="50000"/>
                  </a:schemeClr>
                </a:solidFill>
                <a:latin typeface="ITC Symbol Std Black" panose="020E0903030506020404" pitchFamily="34" charset="0"/>
              </a:rPr>
              <a:t>8. What does the IUCN Red List measure?</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8"/>
          <a:srcRect l="8949" t="19719" r="11089" b="28353"/>
          <a:stretch/>
        </p:blipFill>
        <p:spPr>
          <a:xfrm>
            <a:off x="9536724" y="368343"/>
            <a:ext cx="2023531" cy="892990"/>
          </a:xfrm>
          <a:prstGeom prst="rect">
            <a:avLst/>
          </a:prstGeom>
        </p:spPr>
      </p:pic>
      <p:pic>
        <p:nvPicPr>
          <p:cNvPr id="11" name="Picture 2" descr="Image result for iucn">
            <a:extLst>
              <a:ext uri="{FF2B5EF4-FFF2-40B4-BE49-F238E27FC236}">
                <a16:creationId xmlns:a16="http://schemas.microsoft.com/office/drawing/2014/main" id="{E460B0E3-8EBD-4407-A42B-25A3B1975DD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22736" y="1419484"/>
            <a:ext cx="3827976" cy="3560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74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a:extLst>
              <a:ext uri="{FF2B5EF4-FFF2-40B4-BE49-F238E27FC236}">
                <a16:creationId xmlns:a16="http://schemas.microsoft.com/office/drawing/2014/main" id="{707D6832-2789-594C-8D86-0C6E0A2F4CD1}"/>
              </a:ext>
            </a:extLst>
          </p:cNvPr>
          <p:cNvSpPr/>
          <p:nvPr/>
        </p:nvSpPr>
        <p:spPr>
          <a:xfrm>
            <a:off x="806364" y="5028615"/>
            <a:ext cx="2234548" cy="723014"/>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806364" y="0"/>
            <a:ext cx="8730360" cy="1600200"/>
          </a:xfrm>
        </p:spPr>
        <p:txBody>
          <a:bodyPr anchor="ctr"/>
          <a:lstStyle/>
          <a:p>
            <a:r>
              <a:rPr lang="en-US" dirty="0">
                <a:solidFill>
                  <a:schemeClr val="accent5">
                    <a:lumMod val="50000"/>
                  </a:schemeClr>
                </a:solidFill>
                <a:latin typeface="ITC Symbol Std Black" panose="020E0903030506020404" pitchFamily="34" charset="0"/>
              </a:rPr>
              <a:t>Yes! That’s correct</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6"/>
          <a:srcRect l="8949" t="19719" r="11089" b="28353"/>
          <a:stretch/>
        </p:blipFill>
        <p:spPr>
          <a:xfrm>
            <a:off x="9536724" y="368343"/>
            <a:ext cx="2023531" cy="892990"/>
          </a:xfrm>
          <a:prstGeom prst="rect">
            <a:avLst/>
          </a:prstGeom>
        </p:spPr>
      </p:pic>
      <p:sp>
        <p:nvSpPr>
          <p:cNvPr id="7" name="Text Placeholder 3">
            <a:extLst>
              <a:ext uri="{FF2B5EF4-FFF2-40B4-BE49-F238E27FC236}">
                <a16:creationId xmlns:a16="http://schemas.microsoft.com/office/drawing/2014/main" id="{F51F32BB-5A67-7841-A42D-5E34BA5824B6}"/>
              </a:ext>
            </a:extLst>
          </p:cNvPr>
          <p:cNvSpPr>
            <a:spLocks noGrp="1"/>
          </p:cNvSpPr>
          <p:nvPr>
            <p:ph type="body" sz="half" idx="2"/>
          </p:nvPr>
        </p:nvSpPr>
        <p:spPr>
          <a:xfrm>
            <a:off x="806364" y="889552"/>
            <a:ext cx="6419203" cy="1600200"/>
          </a:xfrm>
        </p:spPr>
        <p:txBody>
          <a:bodyPr>
            <a:noAutofit/>
          </a:bodyPr>
          <a:lstStyle/>
          <a:p>
            <a:pPr>
              <a:lnSpc>
                <a:spcPct val="150000"/>
              </a:lnSpc>
            </a:pPr>
            <a:r>
              <a:rPr lang="en-US" sz="2800" dirty="0"/>
              <a:t>The IUCN Red List measures the pressures acting on species like climate change and overfishing. This helps to guide conservation actions to help prevent extinctions! The further down the scale, the greater the extinction.</a:t>
            </a:r>
          </a:p>
          <a:p>
            <a:pPr>
              <a:lnSpc>
                <a:spcPct val="200000"/>
              </a:lnSpc>
            </a:pPr>
            <a:r>
              <a:rPr lang="en-US" sz="2800" b="1" dirty="0">
                <a:solidFill>
                  <a:schemeClr val="bg1"/>
                </a:solidFill>
                <a:hlinkClick r:id="rId7" action="ppaction://hlinksldjump">
                  <a:extLst>
                    <a:ext uri="{A12FA001-AC4F-418D-AE19-62706E023703}">
                      <ahyp:hlinkClr xmlns:ahyp="http://schemas.microsoft.com/office/drawing/2018/hyperlinkcolor" val="tx"/>
                    </a:ext>
                  </a:extLst>
                </a:hlinkClick>
              </a:rPr>
              <a:t>Next question</a:t>
            </a:r>
            <a:endParaRPr lang="en-US" sz="2800" b="1" dirty="0">
              <a:solidFill>
                <a:schemeClr val="bg1"/>
              </a:solidFill>
            </a:endParaRPr>
          </a:p>
        </p:txBody>
      </p:sp>
      <p:pic>
        <p:nvPicPr>
          <p:cNvPr id="12" name="Picture 2" descr="Image result for iucn">
            <a:extLst>
              <a:ext uri="{FF2B5EF4-FFF2-40B4-BE49-F238E27FC236}">
                <a16:creationId xmlns:a16="http://schemas.microsoft.com/office/drawing/2014/main" id="{0AE34BEE-BF62-424D-A121-A3907AD873B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22736" y="1419484"/>
            <a:ext cx="3827976" cy="3560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558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a:extLst>
              <a:ext uri="{FF2B5EF4-FFF2-40B4-BE49-F238E27FC236}">
                <a16:creationId xmlns:a16="http://schemas.microsoft.com/office/drawing/2014/main" id="{707D6832-2789-594C-8D86-0C6E0A2F4CD1}"/>
              </a:ext>
            </a:extLst>
          </p:cNvPr>
          <p:cNvSpPr/>
          <p:nvPr/>
        </p:nvSpPr>
        <p:spPr>
          <a:xfrm>
            <a:off x="806364" y="5028615"/>
            <a:ext cx="2234548" cy="723014"/>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806364" y="-122892"/>
            <a:ext cx="8730360" cy="1600200"/>
          </a:xfrm>
        </p:spPr>
        <p:txBody>
          <a:bodyPr anchor="ctr"/>
          <a:lstStyle/>
          <a:p>
            <a:r>
              <a:rPr lang="en-US" dirty="0">
                <a:solidFill>
                  <a:schemeClr val="accent5">
                    <a:lumMod val="50000"/>
                  </a:schemeClr>
                </a:solidFill>
                <a:latin typeface="ITC Symbol Std Black" panose="020E0903030506020404" pitchFamily="34" charset="0"/>
              </a:rPr>
              <a:t>Oops… That’s wrong</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6"/>
          <a:srcRect l="8949" t="19719" r="11089" b="28353"/>
          <a:stretch/>
        </p:blipFill>
        <p:spPr>
          <a:xfrm>
            <a:off x="9536724" y="368343"/>
            <a:ext cx="2023531" cy="892990"/>
          </a:xfrm>
          <a:prstGeom prst="rect">
            <a:avLst/>
          </a:prstGeom>
        </p:spPr>
      </p:pic>
      <p:pic>
        <p:nvPicPr>
          <p:cNvPr id="12" name="Picture 2" descr="Image result for iucn">
            <a:extLst>
              <a:ext uri="{FF2B5EF4-FFF2-40B4-BE49-F238E27FC236}">
                <a16:creationId xmlns:a16="http://schemas.microsoft.com/office/drawing/2014/main" id="{5F6CEE9E-FD25-432C-846E-80520F5B84A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22736" y="1419484"/>
            <a:ext cx="3827976" cy="356002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3">
            <a:extLst>
              <a:ext uri="{FF2B5EF4-FFF2-40B4-BE49-F238E27FC236}">
                <a16:creationId xmlns:a16="http://schemas.microsoft.com/office/drawing/2014/main" id="{825B3246-ACB8-4A23-8709-DB77F95A8E1F}"/>
              </a:ext>
            </a:extLst>
          </p:cNvPr>
          <p:cNvSpPr>
            <a:spLocks noGrp="1"/>
          </p:cNvSpPr>
          <p:nvPr>
            <p:ph type="body" sz="half" idx="2"/>
          </p:nvPr>
        </p:nvSpPr>
        <p:spPr>
          <a:xfrm>
            <a:off x="806364" y="889552"/>
            <a:ext cx="6419203" cy="1600200"/>
          </a:xfrm>
        </p:spPr>
        <p:txBody>
          <a:bodyPr>
            <a:noAutofit/>
          </a:bodyPr>
          <a:lstStyle/>
          <a:p>
            <a:pPr>
              <a:lnSpc>
                <a:spcPct val="150000"/>
              </a:lnSpc>
            </a:pPr>
            <a:r>
              <a:rPr lang="en-US" sz="2800" dirty="0"/>
              <a:t>The IUCN Red List measures the pressures acting on species like climate change and overfishing. This helps to guide conservation actions to help prevent extinctions! The further down the scale, the greater the extinction.</a:t>
            </a:r>
          </a:p>
          <a:p>
            <a:pPr>
              <a:lnSpc>
                <a:spcPct val="200000"/>
              </a:lnSpc>
            </a:pPr>
            <a:r>
              <a:rPr lang="en-US" sz="2800" b="1" dirty="0">
                <a:solidFill>
                  <a:schemeClr val="bg1"/>
                </a:solidFill>
                <a:hlinkClick r:id="rId8" action="ppaction://hlinksldjump">
                  <a:extLst>
                    <a:ext uri="{A12FA001-AC4F-418D-AE19-62706E023703}">
                      <ahyp:hlinkClr xmlns:ahyp="http://schemas.microsoft.com/office/drawing/2018/hyperlinkcolor" val="tx"/>
                    </a:ext>
                  </a:extLst>
                </a:hlinkClick>
              </a:rPr>
              <a:t>Next question</a:t>
            </a:r>
            <a:endParaRPr lang="en-US" sz="2800" b="1" dirty="0">
              <a:solidFill>
                <a:schemeClr val="bg1"/>
              </a:solidFill>
            </a:endParaRPr>
          </a:p>
        </p:txBody>
      </p:sp>
    </p:spTree>
    <p:extLst>
      <p:ext uri="{BB962C8B-B14F-4D97-AF65-F5344CB8AC3E}">
        <p14:creationId xmlns:p14="http://schemas.microsoft.com/office/powerpoint/2010/main" val="70215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806364" y="308344"/>
            <a:ext cx="8730360" cy="1600200"/>
          </a:xfrm>
        </p:spPr>
        <p:txBody>
          <a:bodyPr anchor="ctr"/>
          <a:lstStyle/>
          <a:p>
            <a:r>
              <a:rPr lang="en-US" dirty="0">
                <a:solidFill>
                  <a:schemeClr val="accent5">
                    <a:lumMod val="50000"/>
                  </a:schemeClr>
                </a:solidFill>
                <a:latin typeface="ITC Symbol Std Black" panose="020E0903030506020404" pitchFamily="34" charset="0"/>
              </a:rPr>
              <a:t>9. Extinction means there are no living individuals left anywhere in the world!</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6"/>
          <a:srcRect l="8949" t="19719" r="11089" b="28353"/>
          <a:stretch/>
        </p:blipFill>
        <p:spPr>
          <a:xfrm>
            <a:off x="9536724" y="368343"/>
            <a:ext cx="2023531" cy="892990"/>
          </a:xfrm>
          <a:prstGeom prst="rect">
            <a:avLst/>
          </a:prstGeom>
        </p:spPr>
      </p:pic>
      <p:sp>
        <p:nvSpPr>
          <p:cNvPr id="18" name="Text Placeholder 3">
            <a:extLst>
              <a:ext uri="{FF2B5EF4-FFF2-40B4-BE49-F238E27FC236}">
                <a16:creationId xmlns:a16="http://schemas.microsoft.com/office/drawing/2014/main" id="{436C4A6C-3105-47F9-8036-C6BA780AAE96}"/>
              </a:ext>
            </a:extLst>
          </p:cNvPr>
          <p:cNvSpPr>
            <a:spLocks noGrp="1"/>
          </p:cNvSpPr>
          <p:nvPr>
            <p:ph type="body" sz="half" idx="2"/>
          </p:nvPr>
        </p:nvSpPr>
        <p:spPr>
          <a:xfrm>
            <a:off x="806364" y="2791080"/>
            <a:ext cx="5431403" cy="1361631"/>
          </a:xfrm>
        </p:spPr>
        <p:txBody>
          <a:bodyPr>
            <a:normAutofit/>
          </a:bodyPr>
          <a:lstStyle/>
          <a:p>
            <a:pPr algn="ctr">
              <a:lnSpc>
                <a:spcPct val="200000"/>
              </a:lnSpc>
            </a:pPr>
            <a:r>
              <a:rPr lang="en-US" sz="3200" dirty="0">
                <a:hlinkClick r:id="rId7" action="ppaction://hlinksldjump">
                  <a:extLst>
                    <a:ext uri="{A12FA001-AC4F-418D-AE19-62706E023703}">
                      <ahyp:hlinkClr xmlns:ahyp="http://schemas.microsoft.com/office/drawing/2018/hyperlinkcolor" val="tx"/>
                    </a:ext>
                  </a:extLst>
                </a:hlinkClick>
              </a:rPr>
              <a:t>TRUE</a:t>
            </a:r>
            <a:r>
              <a:rPr lang="en-US" sz="3200" dirty="0"/>
              <a:t>		or	</a:t>
            </a:r>
            <a:r>
              <a:rPr lang="en-US" sz="3200" dirty="0">
                <a:hlinkClick r:id="rId8" action="ppaction://hlinksldjump">
                  <a:extLst>
                    <a:ext uri="{A12FA001-AC4F-418D-AE19-62706E023703}">
                      <ahyp:hlinkClr xmlns:ahyp="http://schemas.microsoft.com/office/drawing/2018/hyperlinkcolor" val="tx"/>
                    </a:ext>
                  </a:extLst>
                </a:hlinkClick>
              </a:rPr>
              <a:t>FALSE</a:t>
            </a:r>
            <a:r>
              <a:rPr lang="en-US" sz="3200" dirty="0"/>
              <a:t>	</a:t>
            </a:r>
          </a:p>
        </p:txBody>
      </p:sp>
      <p:pic>
        <p:nvPicPr>
          <p:cNvPr id="3" name="Picture 2">
            <a:extLst>
              <a:ext uri="{FF2B5EF4-FFF2-40B4-BE49-F238E27FC236}">
                <a16:creationId xmlns:a16="http://schemas.microsoft.com/office/drawing/2014/main" id="{743DC590-2E60-424F-8A6C-59D3FAA30922}"/>
              </a:ext>
            </a:extLst>
          </p:cNvPr>
          <p:cNvPicPr>
            <a:picLocks noChangeAspect="1"/>
          </p:cNvPicPr>
          <p:nvPr/>
        </p:nvPicPr>
        <p:blipFill>
          <a:blip r:embed="rId9"/>
          <a:stretch>
            <a:fillRect/>
          </a:stretch>
        </p:blipFill>
        <p:spPr>
          <a:xfrm>
            <a:off x="7626192" y="1810386"/>
            <a:ext cx="2994916" cy="2994916"/>
          </a:xfrm>
          <a:prstGeom prst="rect">
            <a:avLst/>
          </a:prstGeom>
        </p:spPr>
      </p:pic>
    </p:spTree>
    <p:extLst>
      <p:ext uri="{BB962C8B-B14F-4D97-AF65-F5344CB8AC3E}">
        <p14:creationId xmlns:p14="http://schemas.microsoft.com/office/powerpoint/2010/main" val="3663269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a:extLst>
              <a:ext uri="{FF2B5EF4-FFF2-40B4-BE49-F238E27FC236}">
                <a16:creationId xmlns:a16="http://schemas.microsoft.com/office/drawing/2014/main" id="{707D6832-2789-594C-8D86-0C6E0A2F4CD1}"/>
              </a:ext>
            </a:extLst>
          </p:cNvPr>
          <p:cNvSpPr/>
          <p:nvPr/>
        </p:nvSpPr>
        <p:spPr>
          <a:xfrm>
            <a:off x="806363" y="4733942"/>
            <a:ext cx="2457341" cy="723014"/>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806364" y="308344"/>
            <a:ext cx="8730360" cy="1600200"/>
          </a:xfrm>
        </p:spPr>
        <p:txBody>
          <a:bodyPr anchor="ctr"/>
          <a:lstStyle/>
          <a:p>
            <a:r>
              <a:rPr lang="en-US" dirty="0">
                <a:solidFill>
                  <a:schemeClr val="accent5">
                    <a:lumMod val="50000"/>
                  </a:schemeClr>
                </a:solidFill>
                <a:latin typeface="ITC Symbol Std Black" panose="020E0903030506020404" pitchFamily="34" charset="0"/>
              </a:rPr>
              <a:t>Yes! That’s correct</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6"/>
          <a:srcRect l="8949" t="19719" r="11089" b="28353"/>
          <a:stretch/>
        </p:blipFill>
        <p:spPr>
          <a:xfrm>
            <a:off x="9536724" y="368343"/>
            <a:ext cx="2023531" cy="892990"/>
          </a:xfrm>
          <a:prstGeom prst="rect">
            <a:avLst/>
          </a:prstGeom>
        </p:spPr>
      </p:pic>
      <p:sp>
        <p:nvSpPr>
          <p:cNvPr id="7" name="Text Placeholder 3">
            <a:extLst>
              <a:ext uri="{FF2B5EF4-FFF2-40B4-BE49-F238E27FC236}">
                <a16:creationId xmlns:a16="http://schemas.microsoft.com/office/drawing/2014/main" id="{F51F32BB-5A67-7841-A42D-5E34BA5824B6}"/>
              </a:ext>
            </a:extLst>
          </p:cNvPr>
          <p:cNvSpPr>
            <a:spLocks noGrp="1"/>
          </p:cNvSpPr>
          <p:nvPr>
            <p:ph type="body" sz="half" idx="2"/>
          </p:nvPr>
        </p:nvSpPr>
        <p:spPr>
          <a:xfrm>
            <a:off x="806364" y="1651530"/>
            <a:ext cx="6761385" cy="2685088"/>
          </a:xfrm>
        </p:spPr>
        <p:txBody>
          <a:bodyPr>
            <a:noAutofit/>
          </a:bodyPr>
          <a:lstStyle/>
          <a:p>
            <a:pPr>
              <a:lnSpc>
                <a:spcPct val="150000"/>
              </a:lnSpc>
            </a:pPr>
            <a:r>
              <a:rPr lang="en-US" sz="3000" dirty="0"/>
              <a:t>Extinction means there are no living individuals left anywhere in the world (so none in the wild or captivity). The animal is gone forever!</a:t>
            </a:r>
          </a:p>
          <a:p>
            <a:pPr>
              <a:lnSpc>
                <a:spcPct val="200000"/>
              </a:lnSpc>
            </a:pPr>
            <a:r>
              <a:rPr lang="en-US" sz="3000" b="1" dirty="0">
                <a:solidFill>
                  <a:schemeClr val="bg1"/>
                </a:solidFill>
                <a:hlinkClick r:id="" action="ppaction://noaction">
                  <a:extLst>
                    <a:ext uri="{A12FA001-AC4F-418D-AE19-62706E023703}">
                      <ahyp:hlinkClr xmlns:ahyp="http://schemas.microsoft.com/office/drawing/2018/hyperlinkcolor" val="tx"/>
                    </a:ext>
                  </a:extLst>
                </a:hlinkClick>
              </a:rPr>
              <a:t>Next question</a:t>
            </a:r>
            <a:endParaRPr lang="en-US" sz="3000" b="1" dirty="0">
              <a:solidFill>
                <a:schemeClr val="bg1"/>
              </a:solidFill>
            </a:endParaRPr>
          </a:p>
        </p:txBody>
      </p:sp>
      <p:pic>
        <p:nvPicPr>
          <p:cNvPr id="10" name="Picture 9">
            <a:extLst>
              <a:ext uri="{FF2B5EF4-FFF2-40B4-BE49-F238E27FC236}">
                <a16:creationId xmlns:a16="http://schemas.microsoft.com/office/drawing/2014/main" id="{F44CF382-9A91-4422-9165-FC7FEF36C777}"/>
              </a:ext>
            </a:extLst>
          </p:cNvPr>
          <p:cNvPicPr>
            <a:picLocks noChangeAspect="1"/>
          </p:cNvPicPr>
          <p:nvPr/>
        </p:nvPicPr>
        <p:blipFill>
          <a:blip r:embed="rId7"/>
          <a:stretch>
            <a:fillRect/>
          </a:stretch>
        </p:blipFill>
        <p:spPr>
          <a:xfrm>
            <a:off x="7626192" y="1810386"/>
            <a:ext cx="2994916" cy="2994916"/>
          </a:xfrm>
          <a:prstGeom prst="rect">
            <a:avLst/>
          </a:prstGeom>
        </p:spPr>
      </p:pic>
    </p:spTree>
    <p:extLst>
      <p:ext uri="{BB962C8B-B14F-4D97-AF65-F5344CB8AC3E}">
        <p14:creationId xmlns:p14="http://schemas.microsoft.com/office/powerpoint/2010/main" val="2005483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a:extLst>
              <a:ext uri="{FF2B5EF4-FFF2-40B4-BE49-F238E27FC236}">
                <a16:creationId xmlns:a16="http://schemas.microsoft.com/office/drawing/2014/main" id="{707D6832-2789-594C-8D86-0C6E0A2F4CD1}"/>
              </a:ext>
            </a:extLst>
          </p:cNvPr>
          <p:cNvSpPr/>
          <p:nvPr/>
        </p:nvSpPr>
        <p:spPr>
          <a:xfrm>
            <a:off x="765778" y="3937896"/>
            <a:ext cx="1745450" cy="723014"/>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806364" y="308344"/>
            <a:ext cx="8730360" cy="1600200"/>
          </a:xfrm>
        </p:spPr>
        <p:txBody>
          <a:bodyPr anchor="ctr"/>
          <a:lstStyle/>
          <a:p>
            <a:r>
              <a:rPr lang="en-US" dirty="0">
                <a:solidFill>
                  <a:schemeClr val="accent5">
                    <a:lumMod val="50000"/>
                  </a:schemeClr>
                </a:solidFill>
                <a:latin typeface="ITC Symbol Std Black" panose="020E0903030506020404" pitchFamily="34" charset="0"/>
              </a:rPr>
              <a:t>Oops… that’s wrong</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6"/>
          <a:srcRect l="8949" t="19719" r="11089" b="28353"/>
          <a:stretch/>
        </p:blipFill>
        <p:spPr>
          <a:xfrm>
            <a:off x="9536724" y="368343"/>
            <a:ext cx="2023531" cy="892990"/>
          </a:xfrm>
          <a:prstGeom prst="rect">
            <a:avLst/>
          </a:prstGeom>
        </p:spPr>
      </p:pic>
      <p:sp>
        <p:nvSpPr>
          <p:cNvPr id="7" name="Text Placeholder 3">
            <a:extLst>
              <a:ext uri="{FF2B5EF4-FFF2-40B4-BE49-F238E27FC236}">
                <a16:creationId xmlns:a16="http://schemas.microsoft.com/office/drawing/2014/main" id="{F51F32BB-5A67-7841-A42D-5E34BA5824B6}"/>
              </a:ext>
            </a:extLst>
          </p:cNvPr>
          <p:cNvSpPr>
            <a:spLocks noGrp="1"/>
          </p:cNvSpPr>
          <p:nvPr>
            <p:ph type="body" sz="half" idx="2"/>
          </p:nvPr>
        </p:nvSpPr>
        <p:spPr>
          <a:xfrm>
            <a:off x="806364" y="1454311"/>
            <a:ext cx="5813111" cy="2951417"/>
          </a:xfrm>
        </p:spPr>
        <p:txBody>
          <a:bodyPr>
            <a:noAutofit/>
          </a:bodyPr>
          <a:lstStyle/>
          <a:p>
            <a:pPr>
              <a:lnSpc>
                <a:spcPct val="150000"/>
              </a:lnSpc>
            </a:pPr>
            <a:r>
              <a:rPr lang="en-US" sz="3000" dirty="0"/>
              <a:t>Although we have lost a lot of shark populations, it hasn’t been quite this much!</a:t>
            </a:r>
          </a:p>
          <a:p>
            <a:pPr>
              <a:lnSpc>
                <a:spcPct val="200000"/>
              </a:lnSpc>
            </a:pPr>
            <a:r>
              <a:rPr lang="en-US" sz="3000" b="1" dirty="0">
                <a:solidFill>
                  <a:schemeClr val="bg1"/>
                </a:solidFill>
                <a:hlinkClick r:id="rId7" action="ppaction://hlinksldjump">
                  <a:extLst>
                    <a:ext uri="{A12FA001-AC4F-418D-AE19-62706E023703}">
                      <ahyp:hlinkClr xmlns:ahyp="http://schemas.microsoft.com/office/drawing/2018/hyperlinkcolor" val="tx"/>
                    </a:ext>
                  </a:extLst>
                </a:hlinkClick>
              </a:rPr>
              <a:t>Try again</a:t>
            </a:r>
            <a:endParaRPr lang="en-US" sz="3000" b="1" dirty="0">
              <a:solidFill>
                <a:schemeClr val="bg1"/>
              </a:solidFill>
            </a:endParaRPr>
          </a:p>
        </p:txBody>
      </p:sp>
      <p:pic>
        <p:nvPicPr>
          <p:cNvPr id="12" name="Shape 360" descr="\\UWFILE1\Shared\Projects\1. CURRENT PROJECTS\Current Projects\Sea Deep - HLF\Historic pictures\20180119_143145.jpg">
            <a:extLst>
              <a:ext uri="{FF2B5EF4-FFF2-40B4-BE49-F238E27FC236}">
                <a16:creationId xmlns:a16="http://schemas.microsoft.com/office/drawing/2014/main" id="{6485E4B5-397E-48F3-A798-B48BB9CD5BB8}"/>
              </a:ext>
            </a:extLst>
          </p:cNvPr>
          <p:cNvPicPr preferRelativeResize="0"/>
          <p:nvPr/>
        </p:nvPicPr>
        <p:blipFill rotWithShape="1">
          <a:blip r:embed="rId8">
            <a:alphaModFix/>
          </a:blip>
          <a:srcRect l="3660"/>
          <a:stretch/>
        </p:blipFill>
        <p:spPr>
          <a:xfrm>
            <a:off x="6609096" y="1473841"/>
            <a:ext cx="4572106" cy="4185564"/>
          </a:xfrm>
          <a:prstGeom prst="rect">
            <a:avLst/>
          </a:prstGeom>
          <a:noFill/>
          <a:ln>
            <a:noFill/>
          </a:ln>
        </p:spPr>
      </p:pic>
    </p:spTree>
    <p:extLst>
      <p:ext uri="{BB962C8B-B14F-4D97-AF65-F5344CB8AC3E}">
        <p14:creationId xmlns:p14="http://schemas.microsoft.com/office/powerpoint/2010/main" val="138334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806364" y="308344"/>
            <a:ext cx="8730360" cy="1600200"/>
          </a:xfrm>
        </p:spPr>
        <p:txBody>
          <a:bodyPr anchor="ctr"/>
          <a:lstStyle/>
          <a:p>
            <a:r>
              <a:rPr lang="en-US" dirty="0">
                <a:solidFill>
                  <a:schemeClr val="accent5">
                    <a:lumMod val="50000"/>
                  </a:schemeClr>
                </a:solidFill>
                <a:latin typeface="ITC Symbol Std Black" panose="020E0903030506020404" pitchFamily="34" charset="0"/>
              </a:rPr>
              <a:t>Oops… that’s wrong</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6"/>
          <a:srcRect l="8949" t="19719" r="11089" b="28353"/>
          <a:stretch/>
        </p:blipFill>
        <p:spPr>
          <a:xfrm>
            <a:off x="9536724" y="368343"/>
            <a:ext cx="2023531" cy="892990"/>
          </a:xfrm>
          <a:prstGeom prst="rect">
            <a:avLst/>
          </a:prstGeom>
        </p:spPr>
      </p:pic>
      <p:sp>
        <p:nvSpPr>
          <p:cNvPr id="11" name="Rounded Rectangle 10">
            <a:extLst>
              <a:ext uri="{FF2B5EF4-FFF2-40B4-BE49-F238E27FC236}">
                <a16:creationId xmlns:a16="http://schemas.microsoft.com/office/drawing/2014/main" id="{2E338AEF-B7F3-7545-B210-BEA2FB355AF5}"/>
              </a:ext>
            </a:extLst>
          </p:cNvPr>
          <p:cNvSpPr/>
          <p:nvPr/>
        </p:nvSpPr>
        <p:spPr>
          <a:xfrm>
            <a:off x="810869" y="4734310"/>
            <a:ext cx="2523173" cy="723014"/>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8" name="Text Placeholder 3">
            <a:extLst>
              <a:ext uri="{FF2B5EF4-FFF2-40B4-BE49-F238E27FC236}">
                <a16:creationId xmlns:a16="http://schemas.microsoft.com/office/drawing/2014/main" id="{D46C820C-2BCB-4D21-A309-92C2A6C809F1}"/>
              </a:ext>
            </a:extLst>
          </p:cNvPr>
          <p:cNvSpPr>
            <a:spLocks noGrp="1"/>
          </p:cNvSpPr>
          <p:nvPr>
            <p:ph type="body" sz="half" idx="2"/>
          </p:nvPr>
        </p:nvSpPr>
        <p:spPr>
          <a:xfrm>
            <a:off x="806364" y="1651530"/>
            <a:ext cx="6761385" cy="2685088"/>
          </a:xfrm>
        </p:spPr>
        <p:txBody>
          <a:bodyPr>
            <a:noAutofit/>
          </a:bodyPr>
          <a:lstStyle/>
          <a:p>
            <a:pPr>
              <a:lnSpc>
                <a:spcPct val="150000"/>
              </a:lnSpc>
            </a:pPr>
            <a:r>
              <a:rPr lang="en-US" sz="3000" dirty="0"/>
              <a:t>Extinction means there are no living individuals left anywhere in the world (so none in the wild or captivity). The animal is gone forever!</a:t>
            </a:r>
          </a:p>
          <a:p>
            <a:pPr>
              <a:lnSpc>
                <a:spcPct val="200000"/>
              </a:lnSpc>
            </a:pPr>
            <a:r>
              <a:rPr lang="en-US" sz="3000" b="1" dirty="0">
                <a:solidFill>
                  <a:schemeClr val="bg1"/>
                </a:solidFill>
                <a:hlinkClick r:id="" action="ppaction://noaction">
                  <a:extLst>
                    <a:ext uri="{A12FA001-AC4F-418D-AE19-62706E023703}">
                      <ahyp:hlinkClr xmlns:ahyp="http://schemas.microsoft.com/office/drawing/2018/hyperlinkcolor" val="tx"/>
                    </a:ext>
                  </a:extLst>
                </a:hlinkClick>
              </a:rPr>
              <a:t>Next question</a:t>
            </a:r>
            <a:endParaRPr lang="en-US" sz="3000" b="1" dirty="0">
              <a:solidFill>
                <a:schemeClr val="bg1"/>
              </a:solidFill>
            </a:endParaRPr>
          </a:p>
        </p:txBody>
      </p:sp>
      <p:pic>
        <p:nvPicPr>
          <p:cNvPr id="10" name="Picture 9">
            <a:extLst>
              <a:ext uri="{FF2B5EF4-FFF2-40B4-BE49-F238E27FC236}">
                <a16:creationId xmlns:a16="http://schemas.microsoft.com/office/drawing/2014/main" id="{F9BA9B3B-2D04-43C7-98ED-8FE83BF44FB9}"/>
              </a:ext>
            </a:extLst>
          </p:cNvPr>
          <p:cNvPicPr>
            <a:picLocks noChangeAspect="1"/>
          </p:cNvPicPr>
          <p:nvPr/>
        </p:nvPicPr>
        <p:blipFill>
          <a:blip r:embed="rId7"/>
          <a:stretch>
            <a:fillRect/>
          </a:stretch>
        </p:blipFill>
        <p:spPr>
          <a:xfrm>
            <a:off x="7626192" y="1810386"/>
            <a:ext cx="2994916" cy="2994916"/>
          </a:xfrm>
          <a:prstGeom prst="rect">
            <a:avLst/>
          </a:prstGeom>
        </p:spPr>
      </p:pic>
    </p:spTree>
    <p:extLst>
      <p:ext uri="{BB962C8B-B14F-4D97-AF65-F5344CB8AC3E}">
        <p14:creationId xmlns:p14="http://schemas.microsoft.com/office/powerpoint/2010/main" val="2398149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ol Shark Wallpapers - Top Free Cool Shark Backgrounds - WallpaperAccess">
            <a:extLst>
              <a:ext uri="{FF2B5EF4-FFF2-40B4-BE49-F238E27FC236}">
                <a16:creationId xmlns:a16="http://schemas.microsoft.com/office/drawing/2014/main" id="{45EEFE7F-9178-4828-8FDE-3C72B172C2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3356325-6F6E-9146-B8E6-A79C1BC78025}"/>
              </a:ext>
            </a:extLst>
          </p:cNvPr>
          <p:cNvSpPr>
            <a:spLocks noGrp="1"/>
          </p:cNvSpPr>
          <p:nvPr>
            <p:ph type="ctrTitle"/>
          </p:nvPr>
        </p:nvSpPr>
        <p:spPr>
          <a:xfrm>
            <a:off x="469900" y="1568174"/>
            <a:ext cx="8178800" cy="1056078"/>
          </a:xfrm>
        </p:spPr>
        <p:txBody>
          <a:bodyPr anchor="ctr"/>
          <a:lstStyle/>
          <a:p>
            <a:pPr algn="l"/>
            <a:r>
              <a:rPr lang="en-US" dirty="0">
                <a:solidFill>
                  <a:schemeClr val="bg1"/>
                </a:solidFill>
                <a:latin typeface="ITC Symbol Std Black" panose="020E0903030506020404" pitchFamily="34" charset="0"/>
              </a:rPr>
              <a:t>WELL DONE!</a:t>
            </a:r>
          </a:p>
        </p:txBody>
      </p:sp>
      <p:sp>
        <p:nvSpPr>
          <p:cNvPr id="3" name="Subtitle 2">
            <a:extLst>
              <a:ext uri="{FF2B5EF4-FFF2-40B4-BE49-F238E27FC236}">
                <a16:creationId xmlns:a16="http://schemas.microsoft.com/office/drawing/2014/main" id="{C8485A93-0978-304F-A9DA-6BA862AE0BC9}"/>
              </a:ext>
            </a:extLst>
          </p:cNvPr>
          <p:cNvSpPr>
            <a:spLocks noGrp="1"/>
          </p:cNvSpPr>
          <p:nvPr>
            <p:ph type="subTitle" idx="1"/>
          </p:nvPr>
        </p:nvSpPr>
        <p:spPr>
          <a:xfrm>
            <a:off x="469900" y="2624252"/>
            <a:ext cx="7442200" cy="1056078"/>
          </a:xfrm>
        </p:spPr>
        <p:txBody>
          <a:bodyPr anchor="ctr">
            <a:normAutofit/>
          </a:bodyPr>
          <a:lstStyle/>
          <a:p>
            <a:pPr algn="l"/>
            <a:r>
              <a:rPr lang="en-US" sz="3200" dirty="0">
                <a:solidFill>
                  <a:schemeClr val="bg1"/>
                </a:solidFill>
              </a:rPr>
              <a:t>In Deep Water Quiz</a:t>
            </a:r>
          </a:p>
        </p:txBody>
      </p:sp>
      <p:pic>
        <p:nvPicPr>
          <p:cNvPr id="9" name="Picture 8" descr="A picture containing food, drawing&#10;&#10;Description automatically generated">
            <a:extLst>
              <a:ext uri="{FF2B5EF4-FFF2-40B4-BE49-F238E27FC236}">
                <a16:creationId xmlns:a16="http://schemas.microsoft.com/office/drawing/2014/main" id="{D98B6DB5-3386-9249-B487-EB9C83107FB7}"/>
              </a:ext>
            </a:extLst>
          </p:cNvPr>
          <p:cNvPicPr>
            <a:picLocks noChangeAspect="1"/>
          </p:cNvPicPr>
          <p:nvPr/>
        </p:nvPicPr>
        <p:blipFill rotWithShape="1">
          <a:blip r:embed="rId3"/>
          <a:srcRect l="28488" t="34747" r="29151" b="33083"/>
          <a:stretch/>
        </p:blipFill>
        <p:spPr>
          <a:xfrm>
            <a:off x="469900" y="190219"/>
            <a:ext cx="2859313" cy="1221395"/>
          </a:xfrm>
          <a:prstGeom prst="rect">
            <a:avLst/>
          </a:prstGeom>
        </p:spPr>
      </p:pic>
    </p:spTree>
    <p:extLst>
      <p:ext uri="{BB962C8B-B14F-4D97-AF65-F5344CB8AC3E}">
        <p14:creationId xmlns:p14="http://schemas.microsoft.com/office/powerpoint/2010/main" val="697988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a:extLst>
              <a:ext uri="{FF2B5EF4-FFF2-40B4-BE49-F238E27FC236}">
                <a16:creationId xmlns:a16="http://schemas.microsoft.com/office/drawing/2014/main" id="{707D6832-2789-594C-8D86-0C6E0A2F4CD1}"/>
              </a:ext>
            </a:extLst>
          </p:cNvPr>
          <p:cNvSpPr/>
          <p:nvPr/>
        </p:nvSpPr>
        <p:spPr>
          <a:xfrm>
            <a:off x="765778" y="3937896"/>
            <a:ext cx="1745450" cy="723014"/>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806364" y="308344"/>
            <a:ext cx="8730360" cy="1600200"/>
          </a:xfrm>
        </p:spPr>
        <p:txBody>
          <a:bodyPr anchor="ctr"/>
          <a:lstStyle/>
          <a:p>
            <a:r>
              <a:rPr lang="en-US" dirty="0">
                <a:solidFill>
                  <a:schemeClr val="accent5">
                    <a:lumMod val="50000"/>
                  </a:schemeClr>
                </a:solidFill>
                <a:latin typeface="ITC Symbol Std Black" panose="020E0903030506020404" pitchFamily="34" charset="0"/>
              </a:rPr>
              <a:t>Oops… that’s wrong</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6"/>
          <a:srcRect l="8949" t="19719" r="11089" b="28353"/>
          <a:stretch/>
        </p:blipFill>
        <p:spPr>
          <a:xfrm>
            <a:off x="9536724" y="368343"/>
            <a:ext cx="2023531" cy="892990"/>
          </a:xfrm>
          <a:prstGeom prst="rect">
            <a:avLst/>
          </a:prstGeom>
        </p:spPr>
      </p:pic>
      <p:sp>
        <p:nvSpPr>
          <p:cNvPr id="7" name="Text Placeholder 3">
            <a:extLst>
              <a:ext uri="{FF2B5EF4-FFF2-40B4-BE49-F238E27FC236}">
                <a16:creationId xmlns:a16="http://schemas.microsoft.com/office/drawing/2014/main" id="{F51F32BB-5A67-7841-A42D-5E34BA5824B6}"/>
              </a:ext>
            </a:extLst>
          </p:cNvPr>
          <p:cNvSpPr>
            <a:spLocks noGrp="1"/>
          </p:cNvSpPr>
          <p:nvPr>
            <p:ph type="body" sz="half" idx="2"/>
          </p:nvPr>
        </p:nvSpPr>
        <p:spPr>
          <a:xfrm>
            <a:off x="765779" y="1347986"/>
            <a:ext cx="5330222" cy="2951417"/>
          </a:xfrm>
        </p:spPr>
        <p:txBody>
          <a:bodyPr>
            <a:noAutofit/>
          </a:bodyPr>
          <a:lstStyle/>
          <a:p>
            <a:pPr>
              <a:lnSpc>
                <a:spcPct val="150000"/>
              </a:lnSpc>
            </a:pPr>
            <a:r>
              <a:rPr lang="en-US" sz="3000" dirty="0"/>
              <a:t>We have actually lost more than you may think!</a:t>
            </a:r>
          </a:p>
          <a:p>
            <a:pPr>
              <a:lnSpc>
                <a:spcPct val="150000"/>
              </a:lnSpc>
            </a:pPr>
            <a:endParaRPr lang="en-US" sz="3000" dirty="0"/>
          </a:p>
          <a:p>
            <a:pPr>
              <a:lnSpc>
                <a:spcPct val="200000"/>
              </a:lnSpc>
            </a:pPr>
            <a:r>
              <a:rPr lang="en-US" sz="3000" b="1" dirty="0">
                <a:solidFill>
                  <a:schemeClr val="bg1"/>
                </a:solidFill>
                <a:hlinkClick r:id="rId7" action="ppaction://hlinksldjump">
                  <a:extLst>
                    <a:ext uri="{A12FA001-AC4F-418D-AE19-62706E023703}">
                      <ahyp:hlinkClr xmlns:ahyp="http://schemas.microsoft.com/office/drawing/2018/hyperlinkcolor" val="tx"/>
                    </a:ext>
                  </a:extLst>
                </a:hlinkClick>
              </a:rPr>
              <a:t>Try again</a:t>
            </a:r>
            <a:endParaRPr lang="en-US" sz="3000" b="1" dirty="0">
              <a:solidFill>
                <a:schemeClr val="bg1"/>
              </a:solidFill>
            </a:endParaRPr>
          </a:p>
        </p:txBody>
      </p:sp>
      <p:pic>
        <p:nvPicPr>
          <p:cNvPr id="18" name="Shape 360" descr="\\UWFILE1\Shared\Projects\1. CURRENT PROJECTS\Current Projects\Sea Deep - HLF\Historic pictures\20180119_143145.jpg">
            <a:extLst>
              <a:ext uri="{FF2B5EF4-FFF2-40B4-BE49-F238E27FC236}">
                <a16:creationId xmlns:a16="http://schemas.microsoft.com/office/drawing/2014/main" id="{97DBB8E6-07C1-41A6-BC2F-DA9E7EE09879}"/>
              </a:ext>
            </a:extLst>
          </p:cNvPr>
          <p:cNvPicPr preferRelativeResize="0"/>
          <p:nvPr/>
        </p:nvPicPr>
        <p:blipFill rotWithShape="1">
          <a:blip r:embed="rId8">
            <a:alphaModFix/>
          </a:blip>
          <a:srcRect l="3660"/>
          <a:stretch/>
        </p:blipFill>
        <p:spPr>
          <a:xfrm>
            <a:off x="6609096" y="1473841"/>
            <a:ext cx="4572106" cy="4185564"/>
          </a:xfrm>
          <a:prstGeom prst="rect">
            <a:avLst/>
          </a:prstGeom>
          <a:noFill/>
          <a:ln>
            <a:noFill/>
          </a:ln>
        </p:spPr>
      </p:pic>
    </p:spTree>
    <p:extLst>
      <p:ext uri="{BB962C8B-B14F-4D97-AF65-F5344CB8AC3E}">
        <p14:creationId xmlns:p14="http://schemas.microsoft.com/office/powerpoint/2010/main" val="60486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a:extLst>
              <a:ext uri="{FF2B5EF4-FFF2-40B4-BE49-F238E27FC236}">
                <a16:creationId xmlns:a16="http://schemas.microsoft.com/office/drawing/2014/main" id="{707D6832-2789-594C-8D86-0C6E0A2F4CD1}"/>
              </a:ext>
            </a:extLst>
          </p:cNvPr>
          <p:cNvSpPr/>
          <p:nvPr/>
        </p:nvSpPr>
        <p:spPr>
          <a:xfrm>
            <a:off x="806364" y="4307863"/>
            <a:ext cx="2468464" cy="723014"/>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806364" y="308344"/>
            <a:ext cx="8730360" cy="1600200"/>
          </a:xfrm>
        </p:spPr>
        <p:txBody>
          <a:bodyPr anchor="ctr"/>
          <a:lstStyle/>
          <a:p>
            <a:r>
              <a:rPr lang="en-US" dirty="0">
                <a:solidFill>
                  <a:schemeClr val="accent5">
                    <a:lumMod val="50000"/>
                  </a:schemeClr>
                </a:solidFill>
                <a:latin typeface="ITC Symbol Std Black" panose="020E0903030506020404" pitchFamily="34" charset="0"/>
              </a:rPr>
              <a:t>Yes! That’s correct.</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6"/>
          <a:srcRect l="8949" t="19719" r="11089" b="28353"/>
          <a:stretch/>
        </p:blipFill>
        <p:spPr>
          <a:xfrm>
            <a:off x="9536724" y="368343"/>
            <a:ext cx="2023531" cy="892990"/>
          </a:xfrm>
          <a:prstGeom prst="rect">
            <a:avLst/>
          </a:prstGeom>
        </p:spPr>
      </p:pic>
      <p:sp>
        <p:nvSpPr>
          <p:cNvPr id="7" name="Text Placeholder 3">
            <a:extLst>
              <a:ext uri="{FF2B5EF4-FFF2-40B4-BE49-F238E27FC236}">
                <a16:creationId xmlns:a16="http://schemas.microsoft.com/office/drawing/2014/main" id="{F51F32BB-5A67-7841-A42D-5E34BA5824B6}"/>
              </a:ext>
            </a:extLst>
          </p:cNvPr>
          <p:cNvSpPr>
            <a:spLocks noGrp="1"/>
          </p:cNvSpPr>
          <p:nvPr>
            <p:ph type="body" sz="half" idx="2"/>
          </p:nvPr>
        </p:nvSpPr>
        <p:spPr>
          <a:xfrm>
            <a:off x="806364" y="1337670"/>
            <a:ext cx="6007395" cy="3893425"/>
          </a:xfrm>
        </p:spPr>
        <p:txBody>
          <a:bodyPr>
            <a:noAutofit/>
          </a:bodyPr>
          <a:lstStyle/>
          <a:p>
            <a:pPr>
              <a:lnSpc>
                <a:spcPct val="150000"/>
              </a:lnSpc>
            </a:pPr>
            <a:r>
              <a:rPr lang="en-US" sz="3000" dirty="0"/>
              <a:t>Globally there has been a drastic decline in shark numbers. We have lost approximately 80% of all shark populations around the world! </a:t>
            </a:r>
          </a:p>
          <a:p>
            <a:pPr>
              <a:lnSpc>
                <a:spcPct val="150000"/>
              </a:lnSpc>
            </a:pPr>
            <a:r>
              <a:rPr lang="en-US" sz="3000" b="1" dirty="0">
                <a:solidFill>
                  <a:schemeClr val="bg1"/>
                </a:solidFill>
                <a:hlinkClick r:id="rId7" action="ppaction://hlinksldjump">
                  <a:extLst>
                    <a:ext uri="{A12FA001-AC4F-418D-AE19-62706E023703}">
                      <ahyp:hlinkClr xmlns:ahyp="http://schemas.microsoft.com/office/drawing/2018/hyperlinkcolor" val="tx"/>
                    </a:ext>
                  </a:extLst>
                </a:hlinkClick>
              </a:rPr>
              <a:t>Next question</a:t>
            </a:r>
            <a:endParaRPr lang="en-US" sz="3000" b="1" dirty="0">
              <a:solidFill>
                <a:schemeClr val="bg1"/>
              </a:solidFill>
            </a:endParaRPr>
          </a:p>
        </p:txBody>
      </p:sp>
      <p:pic>
        <p:nvPicPr>
          <p:cNvPr id="12" name="Shape 360" descr="\\UWFILE1\Shared\Projects\1. CURRENT PROJECTS\Current Projects\Sea Deep - HLF\Historic pictures\20180119_143145.jpg">
            <a:extLst>
              <a:ext uri="{FF2B5EF4-FFF2-40B4-BE49-F238E27FC236}">
                <a16:creationId xmlns:a16="http://schemas.microsoft.com/office/drawing/2014/main" id="{74A9EB6C-70EE-4C1D-B47C-5C4370D2AF5C}"/>
              </a:ext>
            </a:extLst>
          </p:cNvPr>
          <p:cNvPicPr preferRelativeResize="0"/>
          <p:nvPr/>
        </p:nvPicPr>
        <p:blipFill rotWithShape="1">
          <a:blip r:embed="rId8">
            <a:alphaModFix/>
          </a:blip>
          <a:srcRect l="3660"/>
          <a:stretch/>
        </p:blipFill>
        <p:spPr>
          <a:xfrm>
            <a:off x="6609096" y="1473841"/>
            <a:ext cx="4572106" cy="4185564"/>
          </a:xfrm>
          <a:prstGeom prst="rect">
            <a:avLst/>
          </a:prstGeom>
          <a:noFill/>
          <a:ln>
            <a:noFill/>
          </a:ln>
        </p:spPr>
      </p:pic>
    </p:spTree>
    <p:extLst>
      <p:ext uri="{BB962C8B-B14F-4D97-AF65-F5344CB8AC3E}">
        <p14:creationId xmlns:p14="http://schemas.microsoft.com/office/powerpoint/2010/main" val="288274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3">
            <a:extLst>
              <a:ext uri="{FF2B5EF4-FFF2-40B4-BE49-F238E27FC236}">
                <a16:creationId xmlns:a16="http://schemas.microsoft.com/office/drawing/2014/main" id="{F51F32BB-5A67-7841-A42D-5E34BA5824B6}"/>
              </a:ext>
            </a:extLst>
          </p:cNvPr>
          <p:cNvSpPr>
            <a:spLocks noGrp="1"/>
          </p:cNvSpPr>
          <p:nvPr>
            <p:ph type="body" sz="half" idx="2"/>
          </p:nvPr>
        </p:nvSpPr>
        <p:spPr>
          <a:xfrm>
            <a:off x="631745" y="2926772"/>
            <a:ext cx="5431403" cy="1361631"/>
          </a:xfrm>
        </p:spPr>
        <p:txBody>
          <a:bodyPr>
            <a:normAutofit/>
          </a:bodyPr>
          <a:lstStyle/>
          <a:p>
            <a:pPr algn="ctr">
              <a:lnSpc>
                <a:spcPct val="200000"/>
              </a:lnSpc>
            </a:pPr>
            <a:r>
              <a:rPr lang="en-US" sz="3200" dirty="0">
                <a:hlinkClick r:id="rId3" action="ppaction://hlinksldjump">
                  <a:extLst>
                    <a:ext uri="{A12FA001-AC4F-418D-AE19-62706E023703}">
                      <ahyp:hlinkClr xmlns:ahyp="http://schemas.microsoft.com/office/drawing/2018/hyperlinkcolor" val="tx"/>
                    </a:ext>
                  </a:extLst>
                </a:hlinkClick>
              </a:rPr>
              <a:t>TRUE</a:t>
            </a:r>
            <a:r>
              <a:rPr lang="en-US" sz="3200" dirty="0"/>
              <a:t>		or	</a:t>
            </a:r>
            <a:r>
              <a:rPr lang="en-US" sz="3200" dirty="0">
                <a:hlinkClick r:id="rId4" action="ppaction://hlinksldjump">
                  <a:extLst>
                    <a:ext uri="{A12FA001-AC4F-418D-AE19-62706E023703}">
                      <ahyp:hlinkClr xmlns:ahyp="http://schemas.microsoft.com/office/drawing/2018/hyperlinkcolor" val="tx"/>
                    </a:ext>
                  </a:extLst>
                </a:hlinkClick>
              </a:rPr>
              <a:t>FALSE</a:t>
            </a:r>
            <a:r>
              <a:rPr lang="en-US" sz="3200" dirty="0"/>
              <a:t>	</a:t>
            </a:r>
          </a:p>
        </p:txBody>
      </p:sp>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631745" y="426917"/>
            <a:ext cx="8283131" cy="1600200"/>
          </a:xfrm>
        </p:spPr>
        <p:txBody>
          <a:bodyPr anchor="ctr">
            <a:noAutofit/>
          </a:bodyPr>
          <a:lstStyle/>
          <a:p>
            <a:r>
              <a:rPr lang="en-US" dirty="0">
                <a:solidFill>
                  <a:schemeClr val="accent5">
                    <a:lumMod val="50000"/>
                  </a:schemeClr>
                </a:solidFill>
                <a:latin typeface="ITC Symbol Std Black" panose="020E0903030506020404" pitchFamily="34" charset="0"/>
              </a:rPr>
              <a:t>2. Bycatch is when fish are caught accidentally that are the wrong size or are species that are banned or endangered.</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8"/>
          <a:srcRect l="8949" t="19719" r="11089" b="28353"/>
          <a:stretch/>
        </p:blipFill>
        <p:spPr>
          <a:xfrm>
            <a:off x="9536724" y="368343"/>
            <a:ext cx="2023531" cy="892990"/>
          </a:xfrm>
          <a:prstGeom prst="rect">
            <a:avLst/>
          </a:prstGeom>
        </p:spPr>
      </p:pic>
      <p:pic>
        <p:nvPicPr>
          <p:cNvPr id="10" name="Picture 2" descr="Image result for commercial fishing">
            <a:extLst>
              <a:ext uri="{FF2B5EF4-FFF2-40B4-BE49-F238E27FC236}">
                <a16:creationId xmlns:a16="http://schemas.microsoft.com/office/drawing/2014/main" id="{4EA2787D-D2CF-461B-9F44-8A7192465E9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4286"/>
          <a:stretch/>
        </p:blipFill>
        <p:spPr bwMode="auto">
          <a:xfrm>
            <a:off x="5630762" y="2190312"/>
            <a:ext cx="5723311" cy="3183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2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6911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a:extLst>
              <a:ext uri="{FF2B5EF4-FFF2-40B4-BE49-F238E27FC236}">
                <a16:creationId xmlns:a16="http://schemas.microsoft.com/office/drawing/2014/main" id="{707D6832-2789-594C-8D86-0C6E0A2F4CD1}"/>
              </a:ext>
            </a:extLst>
          </p:cNvPr>
          <p:cNvSpPr/>
          <p:nvPr/>
        </p:nvSpPr>
        <p:spPr>
          <a:xfrm>
            <a:off x="806364" y="4593265"/>
            <a:ext cx="2468464" cy="723014"/>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806364" y="308344"/>
            <a:ext cx="8730360" cy="1600200"/>
          </a:xfrm>
        </p:spPr>
        <p:txBody>
          <a:bodyPr anchor="ctr"/>
          <a:lstStyle/>
          <a:p>
            <a:r>
              <a:rPr lang="en-US" dirty="0">
                <a:solidFill>
                  <a:schemeClr val="accent5">
                    <a:lumMod val="50000"/>
                  </a:schemeClr>
                </a:solidFill>
                <a:latin typeface="ITC Symbol Std Black" panose="020E0903030506020404" pitchFamily="34" charset="0"/>
              </a:rPr>
              <a:t>Yes! That’s correct.</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6"/>
          <a:srcRect l="8949" t="19719" r="11089" b="28353"/>
          <a:stretch/>
        </p:blipFill>
        <p:spPr>
          <a:xfrm>
            <a:off x="9536724" y="368343"/>
            <a:ext cx="2023531" cy="892990"/>
          </a:xfrm>
          <a:prstGeom prst="rect">
            <a:avLst/>
          </a:prstGeom>
        </p:spPr>
      </p:pic>
      <p:sp>
        <p:nvSpPr>
          <p:cNvPr id="7" name="Text Placeholder 3">
            <a:extLst>
              <a:ext uri="{FF2B5EF4-FFF2-40B4-BE49-F238E27FC236}">
                <a16:creationId xmlns:a16="http://schemas.microsoft.com/office/drawing/2014/main" id="{F51F32BB-5A67-7841-A42D-5E34BA5824B6}"/>
              </a:ext>
            </a:extLst>
          </p:cNvPr>
          <p:cNvSpPr>
            <a:spLocks noGrp="1"/>
          </p:cNvSpPr>
          <p:nvPr>
            <p:ph type="body" sz="half" idx="2"/>
          </p:nvPr>
        </p:nvSpPr>
        <p:spPr>
          <a:xfrm>
            <a:off x="814334" y="1458191"/>
            <a:ext cx="6987362" cy="2949247"/>
          </a:xfrm>
        </p:spPr>
        <p:txBody>
          <a:bodyPr>
            <a:noAutofit/>
          </a:bodyPr>
          <a:lstStyle/>
          <a:p>
            <a:pPr>
              <a:lnSpc>
                <a:spcPct val="150000"/>
              </a:lnSpc>
            </a:pPr>
            <a:r>
              <a:rPr lang="en-US" sz="2900" dirty="0"/>
              <a:t>Bycatch occurs when species other than     the target species are caught by accident in fishing nets. This includes fish that are too small and banned or endangered species!</a:t>
            </a:r>
          </a:p>
          <a:p>
            <a:pPr>
              <a:lnSpc>
                <a:spcPct val="200000"/>
              </a:lnSpc>
            </a:pPr>
            <a:r>
              <a:rPr lang="en-US" sz="3000" b="1" dirty="0">
                <a:solidFill>
                  <a:schemeClr val="bg1"/>
                </a:solidFill>
                <a:hlinkClick r:id="rId7" action="ppaction://hlinksldjump">
                  <a:extLst>
                    <a:ext uri="{A12FA001-AC4F-418D-AE19-62706E023703}">
                      <ahyp:hlinkClr xmlns:ahyp="http://schemas.microsoft.com/office/drawing/2018/hyperlinkcolor" val="tx"/>
                    </a:ext>
                  </a:extLst>
                </a:hlinkClick>
              </a:rPr>
              <a:t>Next question</a:t>
            </a:r>
            <a:endParaRPr lang="en-US" sz="3000" b="1" dirty="0">
              <a:solidFill>
                <a:schemeClr val="bg1"/>
              </a:solidFill>
            </a:endParaRPr>
          </a:p>
        </p:txBody>
      </p:sp>
      <p:pic>
        <p:nvPicPr>
          <p:cNvPr id="13" name="Picture 2" descr="Image result for commercial fishing">
            <a:extLst>
              <a:ext uri="{FF2B5EF4-FFF2-40B4-BE49-F238E27FC236}">
                <a16:creationId xmlns:a16="http://schemas.microsoft.com/office/drawing/2014/main" id="{1726AE35-289F-4D82-8E5F-DA4C9241DB2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103" t="12307" r="3556" b="1257"/>
          <a:stretch/>
        </p:blipFill>
        <p:spPr bwMode="auto">
          <a:xfrm>
            <a:off x="7428888" y="1648557"/>
            <a:ext cx="4131367" cy="2557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80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a:extLst>
              <a:ext uri="{FF2B5EF4-FFF2-40B4-BE49-F238E27FC236}">
                <a16:creationId xmlns:a16="http://schemas.microsoft.com/office/drawing/2014/main" id="{707D6832-2789-594C-8D86-0C6E0A2F4CD1}"/>
              </a:ext>
            </a:extLst>
          </p:cNvPr>
          <p:cNvSpPr/>
          <p:nvPr/>
        </p:nvSpPr>
        <p:spPr>
          <a:xfrm>
            <a:off x="806364" y="4593265"/>
            <a:ext cx="2468464" cy="723014"/>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806364" y="308344"/>
            <a:ext cx="8730360" cy="1600200"/>
          </a:xfrm>
        </p:spPr>
        <p:txBody>
          <a:bodyPr anchor="ctr"/>
          <a:lstStyle/>
          <a:p>
            <a:r>
              <a:rPr lang="en-US" dirty="0">
                <a:solidFill>
                  <a:schemeClr val="accent5">
                    <a:lumMod val="50000"/>
                  </a:schemeClr>
                </a:solidFill>
                <a:latin typeface="ITC Symbol Std Black" panose="020E0903030506020404" pitchFamily="34" charset="0"/>
              </a:rPr>
              <a:t>Oops… that’s wrong</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6"/>
          <a:srcRect l="8949" t="19719" r="11089" b="28353"/>
          <a:stretch/>
        </p:blipFill>
        <p:spPr>
          <a:xfrm>
            <a:off x="9536724" y="368343"/>
            <a:ext cx="2023531" cy="892990"/>
          </a:xfrm>
          <a:prstGeom prst="rect">
            <a:avLst/>
          </a:prstGeom>
        </p:spPr>
      </p:pic>
      <p:sp>
        <p:nvSpPr>
          <p:cNvPr id="13" name="Text Placeholder 3">
            <a:extLst>
              <a:ext uri="{FF2B5EF4-FFF2-40B4-BE49-F238E27FC236}">
                <a16:creationId xmlns:a16="http://schemas.microsoft.com/office/drawing/2014/main" id="{AD125DAE-85EB-4B93-B010-A1B5D1CBF375}"/>
              </a:ext>
            </a:extLst>
          </p:cNvPr>
          <p:cNvSpPr txBox="1">
            <a:spLocks/>
          </p:cNvSpPr>
          <p:nvPr/>
        </p:nvSpPr>
        <p:spPr>
          <a:xfrm>
            <a:off x="819278" y="1452557"/>
            <a:ext cx="7231851" cy="294924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50000"/>
              </a:lnSpc>
            </a:pPr>
            <a:r>
              <a:rPr lang="en-US" sz="2900" dirty="0"/>
              <a:t>Bycatch occurs when species other than        the target species are caught by accident in fishing nets. This includes fish that are too small and banned or endangered species!</a:t>
            </a:r>
          </a:p>
          <a:p>
            <a:pPr>
              <a:lnSpc>
                <a:spcPct val="200000"/>
              </a:lnSpc>
            </a:pPr>
            <a:r>
              <a:rPr lang="en-US" sz="3000" b="1" dirty="0">
                <a:solidFill>
                  <a:schemeClr val="bg1"/>
                </a:solidFill>
                <a:hlinkClick r:id="rId7" action="ppaction://hlinksldjump">
                  <a:extLst>
                    <a:ext uri="{A12FA001-AC4F-418D-AE19-62706E023703}">
                      <ahyp:hlinkClr xmlns:ahyp="http://schemas.microsoft.com/office/drawing/2018/hyperlinkcolor" val="tx"/>
                    </a:ext>
                  </a:extLst>
                </a:hlinkClick>
              </a:rPr>
              <a:t>Next question</a:t>
            </a:r>
            <a:endParaRPr lang="en-US" sz="3000" b="1" dirty="0">
              <a:solidFill>
                <a:schemeClr val="bg1"/>
              </a:solidFill>
            </a:endParaRPr>
          </a:p>
        </p:txBody>
      </p:sp>
      <p:pic>
        <p:nvPicPr>
          <p:cNvPr id="18" name="Picture 2" descr="Image result for commercial fishing">
            <a:extLst>
              <a:ext uri="{FF2B5EF4-FFF2-40B4-BE49-F238E27FC236}">
                <a16:creationId xmlns:a16="http://schemas.microsoft.com/office/drawing/2014/main" id="{2557AC67-83C2-4837-A036-082E021B363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103" t="12307" r="3556" b="1257"/>
          <a:stretch/>
        </p:blipFill>
        <p:spPr bwMode="auto">
          <a:xfrm>
            <a:off x="7428888" y="1648557"/>
            <a:ext cx="4131367" cy="2557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44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185442-A103-0F49-A0DB-3697A34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 y="0"/>
            <a:ext cx="11895138"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3">
            <a:extLst>
              <a:ext uri="{FF2B5EF4-FFF2-40B4-BE49-F238E27FC236}">
                <a16:creationId xmlns:a16="http://schemas.microsoft.com/office/drawing/2014/main" id="{F51F32BB-5A67-7841-A42D-5E34BA5824B6}"/>
              </a:ext>
            </a:extLst>
          </p:cNvPr>
          <p:cNvSpPr>
            <a:spLocks noGrp="1"/>
          </p:cNvSpPr>
          <p:nvPr>
            <p:ph type="body" sz="half" idx="2"/>
          </p:nvPr>
        </p:nvSpPr>
        <p:spPr>
          <a:xfrm>
            <a:off x="755648" y="1848102"/>
            <a:ext cx="5585045" cy="3518967"/>
          </a:xfrm>
        </p:spPr>
        <p:txBody>
          <a:bodyPr>
            <a:noAutofit/>
          </a:bodyPr>
          <a:lstStyle/>
          <a:p>
            <a:pPr marL="514350" indent="-514350">
              <a:lnSpc>
                <a:spcPct val="200000"/>
              </a:lnSpc>
              <a:buFont typeface="+mj-lt"/>
              <a:buAutoNum type="alphaUcPeriod"/>
            </a:pPr>
            <a:r>
              <a:rPr lang="en-US" sz="3200" dirty="0">
                <a:hlinkClick r:id="rId3" action="ppaction://hlinksldjump"/>
              </a:rPr>
              <a:t>Tail</a:t>
            </a:r>
            <a:endParaRPr lang="en-US" sz="3200" dirty="0"/>
          </a:p>
          <a:p>
            <a:pPr marL="514350" indent="-514350">
              <a:lnSpc>
                <a:spcPct val="200000"/>
              </a:lnSpc>
              <a:buFont typeface="+mj-lt"/>
              <a:buAutoNum type="alphaUcPeriod"/>
            </a:pPr>
            <a:r>
              <a:rPr lang="en-US" sz="3200" dirty="0">
                <a:hlinkClick r:id="rId4" action="ppaction://hlinksldjump"/>
              </a:rPr>
              <a:t>Fins</a:t>
            </a:r>
            <a:endParaRPr lang="en-US" sz="3200" dirty="0"/>
          </a:p>
          <a:p>
            <a:pPr marL="514350" indent="-514350">
              <a:lnSpc>
                <a:spcPct val="200000"/>
              </a:lnSpc>
              <a:buFont typeface="+mj-lt"/>
              <a:buAutoNum type="alphaUcPeriod"/>
            </a:pPr>
            <a:r>
              <a:rPr lang="en-US" sz="3200" dirty="0">
                <a:hlinkClick r:id="rId5" action="ppaction://hlinksldjump"/>
              </a:rPr>
              <a:t>Teeth</a:t>
            </a:r>
            <a:endParaRPr lang="en-US" sz="3200" dirty="0"/>
          </a:p>
          <a:p>
            <a:pPr marL="514350" indent="-514350">
              <a:lnSpc>
                <a:spcPct val="200000"/>
              </a:lnSpc>
              <a:buFont typeface="+mj-lt"/>
              <a:buAutoNum type="alphaUcPeriod"/>
            </a:pPr>
            <a:endParaRPr lang="en-US" sz="3200" dirty="0"/>
          </a:p>
        </p:txBody>
      </p:sp>
      <p:sp>
        <p:nvSpPr>
          <p:cNvPr id="8" name="Title 1">
            <a:extLst>
              <a:ext uri="{FF2B5EF4-FFF2-40B4-BE49-F238E27FC236}">
                <a16:creationId xmlns:a16="http://schemas.microsoft.com/office/drawing/2014/main" id="{541A18D2-1149-D14E-95AA-5EDF0DA96D22}"/>
              </a:ext>
            </a:extLst>
          </p:cNvPr>
          <p:cNvSpPr>
            <a:spLocks noGrp="1"/>
          </p:cNvSpPr>
          <p:nvPr>
            <p:ph type="title"/>
          </p:nvPr>
        </p:nvSpPr>
        <p:spPr>
          <a:xfrm>
            <a:off x="631745" y="426917"/>
            <a:ext cx="8283131" cy="1600200"/>
          </a:xfrm>
        </p:spPr>
        <p:txBody>
          <a:bodyPr anchor="ctr">
            <a:noAutofit/>
          </a:bodyPr>
          <a:lstStyle/>
          <a:p>
            <a:r>
              <a:rPr lang="en-US" dirty="0">
                <a:solidFill>
                  <a:schemeClr val="accent5">
                    <a:lumMod val="50000"/>
                  </a:schemeClr>
                </a:solidFill>
                <a:latin typeface="ITC Symbol Std Black" panose="020E0903030506020404" pitchFamily="34" charset="0"/>
              </a:rPr>
              <a:t>3. What part of a shark is very expensive and sold to make soup?</a:t>
            </a:r>
          </a:p>
        </p:txBody>
      </p:sp>
      <p:grpSp>
        <p:nvGrpSpPr>
          <p:cNvPr id="14" name="Group 13">
            <a:extLst>
              <a:ext uri="{FF2B5EF4-FFF2-40B4-BE49-F238E27FC236}">
                <a16:creationId xmlns:a16="http://schemas.microsoft.com/office/drawing/2014/main" id="{72753CFD-5BBC-2842-A6CA-97BA655CA1E5}"/>
              </a:ext>
            </a:extLst>
          </p:cNvPr>
          <p:cNvGrpSpPr/>
          <p:nvPr/>
        </p:nvGrpSpPr>
        <p:grpSpPr>
          <a:xfrm>
            <a:off x="806364" y="6087714"/>
            <a:ext cx="8375776" cy="701176"/>
            <a:chOff x="783214" y="6135621"/>
            <a:chExt cx="8375776" cy="701176"/>
          </a:xfrm>
        </p:grpSpPr>
        <p:sp>
          <p:nvSpPr>
            <p:cNvPr id="15" name="TextBox 14">
              <a:extLst>
                <a:ext uri="{FF2B5EF4-FFF2-40B4-BE49-F238E27FC236}">
                  <a16:creationId xmlns:a16="http://schemas.microsoft.com/office/drawing/2014/main" id="{958F6BB4-D73B-9540-85BA-E99DE1D924FE}"/>
                </a:ext>
              </a:extLst>
            </p:cNvPr>
            <p:cNvSpPr txBox="1"/>
            <p:nvPr/>
          </p:nvSpPr>
          <p:spPr>
            <a:xfrm>
              <a:off x="783214" y="6187595"/>
              <a:ext cx="8375776"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www.seadeepni.org</a:t>
              </a:r>
              <a:r>
                <a:rPr lang="en-US" sz="2400" b="1" dirty="0">
                  <a:solidFill>
                    <a:schemeClr val="bg1"/>
                  </a:solidFill>
                  <a:latin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cs typeface="Calibri" panose="020F0502020204030204" pitchFamily="34" charset="0"/>
                </a:rPr>
                <a:t>seadeepni</a:t>
              </a:r>
              <a:endParaRPr lang="en-US" sz="2400" b="1" dirty="0">
                <a:solidFill>
                  <a:schemeClr val="bg1"/>
                </a:solidFill>
                <a:latin typeface="Calibri" panose="020F0502020204030204" pitchFamily="34" charset="0"/>
                <a:cs typeface="Calibri" panose="020F0502020204030204" pitchFamily="34" charset="0"/>
              </a:endParaRPr>
            </a:p>
          </p:txBody>
        </p:sp>
        <p:pic>
          <p:nvPicPr>
            <p:cNvPr id="16" name="Picture 15" descr="A close up of a sign&#10;&#10;Description automatically generated">
              <a:extLst>
                <a:ext uri="{FF2B5EF4-FFF2-40B4-BE49-F238E27FC236}">
                  <a16:creationId xmlns:a16="http://schemas.microsoft.com/office/drawing/2014/main" id="{A24E84F1-44C2-0F46-9785-576036494755}"/>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376" b="95359" l="5804" r="93750">
                          <a14:foregroundMark x1="17411" y1="13924" x2="17411" y2="13924"/>
                          <a14:foregroundMark x1="11607" y1="14768" x2="14286" y2="29536"/>
                          <a14:foregroundMark x1="34821" y1="3797" x2="34821" y2="3797"/>
                          <a14:foregroundMark x1="62500" y1="70464" x2="62500" y2="70464"/>
                          <a14:foregroundMark x1="45982" y1="67511" x2="73214" y2="59072"/>
                          <a14:foregroundMark x1="79018" y1="53165" x2="63839" y2="51477"/>
                          <a14:foregroundMark x1="63839" y1="51477" x2="43304" y2="59916"/>
                          <a14:foregroundMark x1="43304" y1="59916" x2="57589" y2="72996"/>
                          <a14:foregroundMark x1="57589" y1="72996" x2="74554" y2="64135"/>
                          <a14:foregroundMark x1="74554" y1="64135" x2="74107" y2="54430"/>
                          <a14:foregroundMark x1="50893" y1="21519" x2="35714" y2="18143"/>
                          <a14:foregroundMark x1="35714" y1="18143" x2="20982" y2="19831"/>
                          <a14:foregroundMark x1="20982" y1="19831" x2="17411" y2="35021"/>
                          <a14:foregroundMark x1="17411" y1="35021" x2="40179" y2="32911"/>
                          <a14:foregroundMark x1="40179" y1="32911" x2="44643" y2="28270"/>
                          <a14:foregroundMark x1="42857" y1="16878" x2="42857" y2="16878"/>
                          <a14:foregroundMark x1="45089" y1="14768" x2="45089" y2="14768"/>
                          <a14:foregroundMark x1="49554" y1="16034" x2="44196" y2="31646"/>
                          <a14:foregroundMark x1="44196" y1="31646" x2="41071" y2="35865"/>
                          <a14:foregroundMark x1="25893" y1="29536" x2="25893" y2="29536"/>
                          <a14:foregroundMark x1="24554" y1="26582" x2="24554" y2="26582"/>
                          <a14:foregroundMark x1="68304" y1="56540" x2="68304" y2="56540"/>
                          <a14:foregroundMark x1="66518" y1="58228" x2="66518" y2="58228"/>
                          <a14:foregroundMark x1="56250" y1="51899" x2="56250" y2="51899"/>
                          <a14:foregroundMark x1="58482" y1="50211" x2="68304" y2="51899"/>
                          <a14:foregroundMark x1="70089" y1="50211" x2="74107" y2="50211"/>
                          <a14:foregroundMark x1="74554" y1="51055" x2="75893" y2="52321"/>
                          <a14:foregroundMark x1="75893" y1="51899" x2="76786" y2="53165"/>
                          <a14:foregroundMark x1="76339" y1="59494" x2="76339" y2="61181"/>
                          <a14:foregroundMark x1="78571" y1="64979" x2="79018" y2="67089"/>
                          <a14:foregroundMark x1="78125" y1="69198" x2="76339" y2="73418"/>
                          <a14:foregroundMark x1="75446" y1="73840" x2="68304" y2="78481"/>
                          <a14:foregroundMark x1="54464" y1="75949" x2="54464" y2="75949"/>
                          <a14:foregroundMark x1="54464" y1="76793" x2="64286" y2="76371"/>
                          <a14:foregroundMark x1="91071" y1="75105" x2="91071" y2="75105"/>
                          <a14:foregroundMark x1="94196" y1="95359" x2="94196" y2="95359"/>
                          <a14:foregroundMark x1="66964" y1="56962" x2="66964" y2="56962"/>
                          <a14:foregroundMark x1="66964" y1="56962" x2="65625" y2="57384"/>
                          <a14:foregroundMark x1="64286" y1="56962" x2="64286" y2="56962"/>
                          <a14:foregroundMark x1="62054" y1="57806" x2="62054" y2="57806"/>
                          <a14:foregroundMark x1="5804" y1="43038" x2="5804" y2="43038"/>
                          <a14:foregroundMark x1="5804" y1="43038" x2="5804" y2="43038"/>
                        </a14:backgroundRemoval>
                      </a14:imgEffect>
                    </a14:imgLayer>
                  </a14:imgProps>
                </a:ext>
              </a:extLst>
            </a:blip>
            <a:srcRect t="2238"/>
            <a:stretch/>
          </p:blipFill>
          <p:spPr>
            <a:xfrm>
              <a:off x="3729221" y="6135621"/>
              <a:ext cx="677888" cy="701176"/>
            </a:xfrm>
            <a:prstGeom prst="rect">
              <a:avLst/>
            </a:prstGeom>
          </p:spPr>
        </p:pic>
      </p:grpSp>
      <p:pic>
        <p:nvPicPr>
          <p:cNvPr id="17" name="Picture 16" descr="A close up of a sign&#10;&#10;Description automatically generated">
            <a:extLst>
              <a:ext uri="{FF2B5EF4-FFF2-40B4-BE49-F238E27FC236}">
                <a16:creationId xmlns:a16="http://schemas.microsoft.com/office/drawing/2014/main" id="{331527B9-5740-604D-83D5-35E96EF73DE6}"/>
              </a:ext>
            </a:extLst>
          </p:cNvPr>
          <p:cNvPicPr>
            <a:picLocks noChangeAspect="1"/>
          </p:cNvPicPr>
          <p:nvPr/>
        </p:nvPicPr>
        <p:blipFill rotWithShape="1">
          <a:blip r:embed="rId9"/>
          <a:srcRect l="8949" t="19719" r="11089" b="28353"/>
          <a:stretch/>
        </p:blipFill>
        <p:spPr>
          <a:xfrm>
            <a:off x="9536724" y="368343"/>
            <a:ext cx="2023531" cy="892990"/>
          </a:xfrm>
          <a:prstGeom prst="rect">
            <a:avLst/>
          </a:prstGeom>
        </p:spPr>
      </p:pic>
      <p:pic>
        <p:nvPicPr>
          <p:cNvPr id="11" name="Picture 4" descr="Image result for shark finning">
            <a:extLst>
              <a:ext uri="{FF2B5EF4-FFF2-40B4-BE49-F238E27FC236}">
                <a16:creationId xmlns:a16="http://schemas.microsoft.com/office/drawing/2014/main" id="{4CEACD50-D2B7-4E93-87E7-F8EA102C289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76544" y="1561605"/>
            <a:ext cx="5359808" cy="3805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61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1EA5E828D4924A91F46A770E515A55" ma:contentTypeVersion="12" ma:contentTypeDescription="Create a new document." ma:contentTypeScope="" ma:versionID="0c99ec96a0072634f77f3a88a592673a">
  <xsd:schema xmlns:xsd="http://www.w3.org/2001/XMLSchema" xmlns:xs="http://www.w3.org/2001/XMLSchema" xmlns:p="http://schemas.microsoft.com/office/2006/metadata/properties" xmlns:ns2="95d99d22-4f1d-459e-9bd8-4be73ad3b185" xmlns:ns3="482cf9ee-d088-413f-bd9d-d405251cccfd" targetNamespace="http://schemas.microsoft.com/office/2006/metadata/properties" ma:root="true" ma:fieldsID="62f9f1592bfa5479ef905f7ffe4a188c" ns2:_="" ns3:_="">
    <xsd:import namespace="95d99d22-4f1d-459e-9bd8-4be73ad3b185"/>
    <xsd:import namespace="482cf9ee-d088-413f-bd9d-d405251cccf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d99d22-4f1d-459e-9bd8-4be73ad3b1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2cf9ee-d088-413f-bd9d-d405251cccf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28E088-A39F-4A93-BD8E-A801B675A2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d99d22-4f1d-459e-9bd8-4be73ad3b185"/>
    <ds:schemaRef ds:uri="482cf9ee-d088-413f-bd9d-d405251ccc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CC3813-C590-4CD0-9EF9-BA140C2A9CAF}">
  <ds:schemaRefs>
    <ds:schemaRef ds:uri="http://schemas.microsoft.com/office/2006/documentManagement/types"/>
    <ds:schemaRef ds:uri="95d99d22-4f1d-459e-9bd8-4be73ad3b185"/>
    <ds:schemaRef ds:uri="http://purl.org/dc/elements/1.1/"/>
    <ds:schemaRef ds:uri="http://schemas.microsoft.com/office/2006/metadata/properties"/>
    <ds:schemaRef ds:uri="482cf9ee-d088-413f-bd9d-d405251cccfd"/>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7734098E-1B32-4049-ACA7-DA53E3D8CE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1099</TotalTime>
  <Words>1721</Words>
  <Application>Microsoft Office PowerPoint</Application>
  <PresentationFormat>Widescreen</PresentationFormat>
  <Paragraphs>239</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Shark Ecology &amp; Threats Quiz</vt:lpstr>
      <vt:lpstr>1. How much of all shark populations around the world have we lost?</vt:lpstr>
      <vt:lpstr>Oops… that’s wrong</vt:lpstr>
      <vt:lpstr>Oops… that’s wrong</vt:lpstr>
      <vt:lpstr>Yes! That’s correct.</vt:lpstr>
      <vt:lpstr>2. Bycatch is when fish are caught accidentally that are the wrong size or are species that are banned or endangered.</vt:lpstr>
      <vt:lpstr>Yes! That’s correct.</vt:lpstr>
      <vt:lpstr>Oops… that’s wrong</vt:lpstr>
      <vt:lpstr>3. What part of a shark is very expensive and sold to make soup?</vt:lpstr>
      <vt:lpstr>Oops… that’s wrong</vt:lpstr>
      <vt:lpstr>Yes! That’s correct</vt:lpstr>
      <vt:lpstr>Oops… that’s wrong</vt:lpstr>
      <vt:lpstr>4. Discarded fishing gear and nets can also be known as phantom nets.</vt:lpstr>
      <vt:lpstr>Oops… that’s wrong</vt:lpstr>
      <vt:lpstr>Yes! That’s correct.</vt:lpstr>
      <vt:lpstr>5. Which of the following are types of pollution?</vt:lpstr>
      <vt:lpstr>Oops… That’s wrong – Sort of!</vt:lpstr>
      <vt:lpstr>Yes! That’s correct</vt:lpstr>
      <vt:lpstr>6. Climate change is another threat to sharks.</vt:lpstr>
      <vt:lpstr>Yes! That’s correct</vt:lpstr>
      <vt:lpstr>Oops… That’s wrong</vt:lpstr>
      <vt:lpstr>7. Why are sharks particularly at risk?</vt:lpstr>
      <vt:lpstr>Oops… That’s wrong – Sort of!</vt:lpstr>
      <vt:lpstr>Yes! That’s correct.</vt:lpstr>
      <vt:lpstr>8. What does the IUCN Red List measure?</vt:lpstr>
      <vt:lpstr>Yes! That’s correct</vt:lpstr>
      <vt:lpstr>Oops… That’s wrong</vt:lpstr>
      <vt:lpstr>9. Extinction means there are no living individuals left anywhere in the world!</vt:lpstr>
      <vt:lpstr>Yes! That’s correct</vt:lpstr>
      <vt:lpstr>Oops… that’s wrong</vt:lpstr>
      <vt:lpstr>WELL DONE!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Shark Biology Quiz</dc:title>
  <dc:creator>Heidi McIlvenny</dc:creator>
  <cp:lastModifiedBy>Heidi McIlvenny (Ulster Wildlife)</cp:lastModifiedBy>
  <cp:revision>61</cp:revision>
  <dcterms:created xsi:type="dcterms:W3CDTF">2020-06-12T10:20:21Z</dcterms:created>
  <dcterms:modified xsi:type="dcterms:W3CDTF">2021-04-14T13:25:51Z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0x010100301EA5E828D4924A91F46A770E515A55</vt:lpwstr>
  </property>
</Properties>
</file>